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80264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1B806-0186-4D08-80B9-F8C07DBDAB9C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F6250-97F3-4DDE-BD1C-4EC90A80ED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72024" y="357968"/>
            <a:ext cx="1755065" cy="613788"/>
            <a:chOff x="1972024" y="357968"/>
            <a:chExt cx="1755065" cy="613788"/>
          </a:xfrm>
        </p:grpSpPr>
        <p:sp>
          <p:nvSpPr>
            <p:cNvPr id="2" name="Freeform 1"/>
            <p:cNvSpPr/>
            <p:nvPr/>
          </p:nvSpPr>
          <p:spPr>
            <a:xfrm>
              <a:off x="1972024" y="414227"/>
              <a:ext cx="423860" cy="557529"/>
            </a:xfrm>
            <a:custGeom>
              <a:avLst/>
              <a:gdLst/>
              <a:ahLst/>
              <a:cxnLst/>
              <a:rect l="0" t="0" r="0" b="0"/>
              <a:pathLst>
                <a:path w="423860" h="557529">
                  <a:moveTo>
                    <a:pt x="354774" y="59555"/>
                  </a:moveTo>
                  <a:lnTo>
                    <a:pt x="343595" y="48376"/>
                  </a:lnTo>
                  <a:lnTo>
                    <a:pt x="335623" y="46253"/>
                  </a:lnTo>
                  <a:lnTo>
                    <a:pt x="286087" y="48132"/>
                  </a:lnTo>
                  <a:lnTo>
                    <a:pt x="225912" y="48850"/>
                  </a:lnTo>
                  <a:lnTo>
                    <a:pt x="177512" y="37796"/>
                  </a:lnTo>
                  <a:lnTo>
                    <a:pt x="115991" y="20335"/>
                  </a:lnTo>
                  <a:lnTo>
                    <a:pt x="65914" y="4520"/>
                  </a:lnTo>
                  <a:lnTo>
                    <a:pt x="31419" y="0"/>
                  </a:lnTo>
                  <a:lnTo>
                    <a:pt x="19881" y="4644"/>
                  </a:lnTo>
                  <a:lnTo>
                    <a:pt x="12189" y="13589"/>
                  </a:lnTo>
                  <a:lnTo>
                    <a:pt x="3642" y="39126"/>
                  </a:lnTo>
                  <a:lnTo>
                    <a:pt x="0" y="85217"/>
                  </a:lnTo>
                  <a:lnTo>
                    <a:pt x="8658" y="146426"/>
                  </a:lnTo>
                  <a:lnTo>
                    <a:pt x="21633" y="208906"/>
                  </a:lnTo>
                  <a:lnTo>
                    <a:pt x="31977" y="246527"/>
                  </a:lnTo>
                  <a:lnTo>
                    <a:pt x="37800" y="252053"/>
                  </a:lnTo>
                  <a:lnTo>
                    <a:pt x="45192" y="253398"/>
                  </a:lnTo>
                  <a:lnTo>
                    <a:pt x="53630" y="251954"/>
                  </a:lnTo>
                  <a:lnTo>
                    <a:pt x="105760" y="221329"/>
                  </a:lnTo>
                  <a:lnTo>
                    <a:pt x="165527" y="194376"/>
                  </a:lnTo>
                  <a:lnTo>
                    <a:pt x="204984" y="189579"/>
                  </a:lnTo>
                  <a:lnTo>
                    <a:pt x="246311" y="196217"/>
                  </a:lnTo>
                  <a:lnTo>
                    <a:pt x="299077" y="215708"/>
                  </a:lnTo>
                  <a:lnTo>
                    <a:pt x="329692" y="230605"/>
                  </a:lnTo>
                  <a:lnTo>
                    <a:pt x="388203" y="282885"/>
                  </a:lnTo>
                  <a:lnTo>
                    <a:pt x="412902" y="318489"/>
                  </a:lnTo>
                  <a:lnTo>
                    <a:pt x="423859" y="364264"/>
                  </a:lnTo>
                  <a:lnTo>
                    <a:pt x="421517" y="409282"/>
                  </a:lnTo>
                  <a:lnTo>
                    <a:pt x="407825" y="452256"/>
                  </a:lnTo>
                  <a:lnTo>
                    <a:pt x="386151" y="477414"/>
                  </a:lnTo>
                  <a:lnTo>
                    <a:pt x="324577" y="516572"/>
                  </a:lnTo>
                  <a:lnTo>
                    <a:pt x="268220" y="545667"/>
                  </a:lnTo>
                  <a:lnTo>
                    <a:pt x="210715" y="557528"/>
                  </a:lnTo>
                  <a:lnTo>
                    <a:pt x="151233" y="552240"/>
                  </a:lnTo>
                  <a:lnTo>
                    <a:pt x="107292" y="549467"/>
                  </a:lnTo>
                  <a:lnTo>
                    <a:pt x="95029" y="551109"/>
                  </a:lnTo>
                  <a:lnTo>
                    <a:pt x="75165" y="546695"/>
                  </a:lnTo>
                  <a:lnTo>
                    <a:pt x="28390" y="51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905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4849" y="357968"/>
              <a:ext cx="42115" cy="579069"/>
            </a:xfrm>
            <a:custGeom>
              <a:avLst/>
              <a:gdLst/>
              <a:ahLst/>
              <a:cxnLst/>
              <a:rect l="0" t="0" r="0" b="0"/>
              <a:pathLst>
                <a:path w="42115" h="579069">
                  <a:moveTo>
                    <a:pt x="0" y="0"/>
                  </a:moveTo>
                  <a:lnTo>
                    <a:pt x="8334" y="48931"/>
                  </a:lnTo>
                  <a:lnTo>
                    <a:pt x="9878" y="106135"/>
                  </a:lnTo>
                  <a:lnTo>
                    <a:pt x="10240" y="152456"/>
                  </a:lnTo>
                  <a:lnTo>
                    <a:pt x="11613" y="211419"/>
                  </a:lnTo>
                  <a:lnTo>
                    <a:pt x="17739" y="264764"/>
                  </a:lnTo>
                  <a:lnTo>
                    <a:pt x="23522" y="325304"/>
                  </a:lnTo>
                  <a:lnTo>
                    <a:pt x="29993" y="387912"/>
                  </a:lnTo>
                  <a:lnTo>
                    <a:pt x="31114" y="444830"/>
                  </a:lnTo>
                  <a:lnTo>
                    <a:pt x="31446" y="494970"/>
                  </a:lnTo>
                  <a:lnTo>
                    <a:pt x="32728" y="550324"/>
                  </a:lnTo>
                  <a:lnTo>
                    <a:pt x="42114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7177" y="463253"/>
              <a:ext cx="360844" cy="261391"/>
            </a:xfrm>
            <a:custGeom>
              <a:avLst/>
              <a:gdLst/>
              <a:ahLst/>
              <a:cxnLst/>
              <a:rect l="0" t="0" r="0" b="0"/>
              <a:pathLst>
                <a:path w="360844" h="261391">
                  <a:moveTo>
                    <a:pt x="360843" y="178985"/>
                  </a:moveTo>
                  <a:lnTo>
                    <a:pt x="306699" y="182104"/>
                  </a:lnTo>
                  <a:lnTo>
                    <a:pt x="251752" y="199228"/>
                  </a:lnTo>
                  <a:lnTo>
                    <a:pt x="195838" y="225141"/>
                  </a:lnTo>
                  <a:lnTo>
                    <a:pt x="153766" y="243483"/>
                  </a:lnTo>
                  <a:lnTo>
                    <a:pt x="100747" y="253986"/>
                  </a:lnTo>
                  <a:lnTo>
                    <a:pt x="50543" y="261390"/>
                  </a:lnTo>
                  <a:lnTo>
                    <a:pt x="29520" y="256164"/>
                  </a:lnTo>
                  <a:lnTo>
                    <a:pt x="20638" y="251494"/>
                  </a:lnTo>
                  <a:lnTo>
                    <a:pt x="7650" y="236948"/>
                  </a:lnTo>
                  <a:lnTo>
                    <a:pt x="2549" y="228155"/>
                  </a:lnTo>
                  <a:lnTo>
                    <a:pt x="0" y="205908"/>
                  </a:lnTo>
                  <a:lnTo>
                    <a:pt x="7896" y="153497"/>
                  </a:lnTo>
                  <a:lnTo>
                    <a:pt x="20720" y="98084"/>
                  </a:lnTo>
                  <a:lnTo>
                    <a:pt x="34519" y="45198"/>
                  </a:lnTo>
                  <a:lnTo>
                    <a:pt x="45006" y="17682"/>
                  </a:lnTo>
                  <a:lnTo>
                    <a:pt x="555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16518" y="56853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73092" y="8334"/>
                  </a:lnTo>
                  <a:lnTo>
                    <a:pt x="110490" y="15684"/>
                  </a:lnTo>
                  <a:lnTo>
                    <a:pt x="48514" y="223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11056" y="212290"/>
            <a:ext cx="2103731" cy="819503"/>
            <a:chOff x="4211056" y="212290"/>
            <a:chExt cx="2103731" cy="819503"/>
          </a:xfrm>
        </p:grpSpPr>
        <p:sp>
          <p:nvSpPr>
            <p:cNvPr id="8" name="Freeform 7"/>
            <p:cNvSpPr/>
            <p:nvPr/>
          </p:nvSpPr>
          <p:spPr>
            <a:xfrm>
              <a:off x="4211056" y="212290"/>
              <a:ext cx="581629" cy="577348"/>
            </a:xfrm>
            <a:custGeom>
              <a:avLst/>
              <a:gdLst/>
              <a:ahLst/>
              <a:cxnLst/>
              <a:rect l="0" t="0" r="0" b="0"/>
              <a:pathLst>
                <a:path w="581629" h="577348">
                  <a:moveTo>
                    <a:pt x="368840" y="29865"/>
                  </a:moveTo>
                  <a:lnTo>
                    <a:pt x="357662" y="18687"/>
                  </a:lnTo>
                  <a:lnTo>
                    <a:pt x="336576" y="13198"/>
                  </a:lnTo>
                  <a:lnTo>
                    <a:pt x="275379" y="4086"/>
                  </a:lnTo>
                  <a:lnTo>
                    <a:pt x="224294" y="0"/>
                  </a:lnTo>
                  <a:lnTo>
                    <a:pt x="195803" y="5283"/>
                  </a:lnTo>
                  <a:lnTo>
                    <a:pt x="137738" y="27739"/>
                  </a:lnTo>
                  <a:lnTo>
                    <a:pt x="80688" y="54705"/>
                  </a:lnTo>
                  <a:lnTo>
                    <a:pt x="31186" y="95152"/>
                  </a:lnTo>
                  <a:lnTo>
                    <a:pt x="5712" y="125248"/>
                  </a:lnTo>
                  <a:lnTo>
                    <a:pt x="0" y="149077"/>
                  </a:lnTo>
                  <a:lnTo>
                    <a:pt x="2530" y="172925"/>
                  </a:lnTo>
                  <a:lnTo>
                    <a:pt x="11453" y="191323"/>
                  </a:lnTo>
                  <a:lnTo>
                    <a:pt x="29457" y="204180"/>
                  </a:lnTo>
                  <a:lnTo>
                    <a:pt x="59662" y="221114"/>
                  </a:lnTo>
                  <a:lnTo>
                    <a:pt x="67965" y="227554"/>
                  </a:lnTo>
                  <a:lnTo>
                    <a:pt x="89669" y="234710"/>
                  </a:lnTo>
                  <a:lnTo>
                    <a:pt x="152908" y="244893"/>
                  </a:lnTo>
                  <a:lnTo>
                    <a:pt x="206854" y="249165"/>
                  </a:lnTo>
                  <a:lnTo>
                    <a:pt x="259883" y="250430"/>
                  </a:lnTo>
                  <a:lnTo>
                    <a:pt x="312640" y="250806"/>
                  </a:lnTo>
                  <a:lnTo>
                    <a:pt x="338403" y="257132"/>
                  </a:lnTo>
                  <a:lnTo>
                    <a:pt x="396363" y="280258"/>
                  </a:lnTo>
                  <a:lnTo>
                    <a:pt x="449395" y="300457"/>
                  </a:lnTo>
                  <a:lnTo>
                    <a:pt x="511249" y="326906"/>
                  </a:lnTo>
                  <a:lnTo>
                    <a:pt x="543329" y="353182"/>
                  </a:lnTo>
                  <a:lnTo>
                    <a:pt x="565080" y="385106"/>
                  </a:lnTo>
                  <a:lnTo>
                    <a:pt x="580753" y="424200"/>
                  </a:lnTo>
                  <a:lnTo>
                    <a:pt x="581628" y="465420"/>
                  </a:lnTo>
                  <a:lnTo>
                    <a:pt x="571037" y="490167"/>
                  </a:lnTo>
                  <a:lnTo>
                    <a:pt x="563300" y="501679"/>
                  </a:lnTo>
                  <a:lnTo>
                    <a:pt x="511194" y="536967"/>
                  </a:lnTo>
                  <a:lnTo>
                    <a:pt x="471070" y="558104"/>
                  </a:lnTo>
                  <a:lnTo>
                    <a:pt x="414079" y="569955"/>
                  </a:lnTo>
                  <a:lnTo>
                    <a:pt x="357889" y="570904"/>
                  </a:lnTo>
                  <a:lnTo>
                    <a:pt x="302076" y="576074"/>
                  </a:lnTo>
                  <a:lnTo>
                    <a:pt x="245991" y="575926"/>
                  </a:lnTo>
                  <a:lnTo>
                    <a:pt x="200379" y="571207"/>
                  </a:lnTo>
                  <a:lnTo>
                    <a:pt x="143581" y="575008"/>
                  </a:lnTo>
                  <a:lnTo>
                    <a:pt x="105628" y="577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51955" y="568538"/>
              <a:ext cx="251612" cy="225276"/>
            </a:xfrm>
            <a:custGeom>
              <a:avLst/>
              <a:gdLst/>
              <a:ahLst/>
              <a:cxnLst/>
              <a:rect l="0" t="0" r="0" b="0"/>
              <a:pathLst>
                <a:path w="251612" h="225276">
                  <a:moveTo>
                    <a:pt x="191195" y="63171"/>
                  </a:moveTo>
                  <a:lnTo>
                    <a:pt x="174427" y="51993"/>
                  </a:lnTo>
                  <a:lnTo>
                    <a:pt x="156836" y="49624"/>
                  </a:lnTo>
                  <a:lnTo>
                    <a:pt x="105769" y="52047"/>
                  </a:lnTo>
                  <a:lnTo>
                    <a:pt x="67617" y="63645"/>
                  </a:lnTo>
                  <a:lnTo>
                    <a:pt x="28497" y="87488"/>
                  </a:lnTo>
                  <a:lnTo>
                    <a:pt x="10481" y="106734"/>
                  </a:lnTo>
                  <a:lnTo>
                    <a:pt x="4038" y="116780"/>
                  </a:lnTo>
                  <a:lnTo>
                    <a:pt x="0" y="137300"/>
                  </a:lnTo>
                  <a:lnTo>
                    <a:pt x="6939" y="179070"/>
                  </a:lnTo>
                  <a:lnTo>
                    <a:pt x="19226" y="196960"/>
                  </a:lnTo>
                  <a:lnTo>
                    <a:pt x="27416" y="205006"/>
                  </a:lnTo>
                  <a:lnTo>
                    <a:pt x="52114" y="213947"/>
                  </a:lnTo>
                  <a:lnTo>
                    <a:pt x="110040" y="225275"/>
                  </a:lnTo>
                  <a:lnTo>
                    <a:pt x="146872" y="224156"/>
                  </a:lnTo>
                  <a:lnTo>
                    <a:pt x="180012" y="216415"/>
                  </a:lnTo>
                  <a:lnTo>
                    <a:pt x="198313" y="203810"/>
                  </a:lnTo>
                  <a:lnTo>
                    <a:pt x="235199" y="164273"/>
                  </a:lnTo>
                  <a:lnTo>
                    <a:pt x="245067" y="145540"/>
                  </a:lnTo>
                  <a:lnTo>
                    <a:pt x="251611" y="109674"/>
                  </a:lnTo>
                  <a:lnTo>
                    <a:pt x="242551" y="50101"/>
                  </a:lnTo>
                  <a:lnTo>
                    <a:pt x="232928" y="19134"/>
                  </a:lnTo>
                  <a:lnTo>
                    <a:pt x="2227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32663" y="263212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4350" y="55329"/>
                  </a:lnTo>
                  <a:lnTo>
                    <a:pt x="22032" y="104001"/>
                  </a:lnTo>
                  <a:lnTo>
                    <a:pt x="20176" y="165216"/>
                  </a:lnTo>
                  <a:lnTo>
                    <a:pt x="13907" y="214549"/>
                  </a:lnTo>
                  <a:lnTo>
                    <a:pt x="11196" y="273140"/>
                  </a:lnTo>
                  <a:lnTo>
                    <a:pt x="10660" y="329774"/>
                  </a:lnTo>
                  <a:lnTo>
                    <a:pt x="9385" y="392087"/>
                  </a:lnTo>
                  <a:lnTo>
                    <a:pt x="2200" y="44061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37948" y="579067"/>
              <a:ext cx="147400" cy="214931"/>
            </a:xfrm>
            <a:custGeom>
              <a:avLst/>
              <a:gdLst/>
              <a:ahLst/>
              <a:cxnLst/>
              <a:rect l="0" t="0" r="0" b="0"/>
              <a:pathLst>
                <a:path w="147400" h="214931">
                  <a:moveTo>
                    <a:pt x="0" y="0"/>
                  </a:moveTo>
                  <a:lnTo>
                    <a:pt x="11178" y="11178"/>
                  </a:lnTo>
                  <a:lnTo>
                    <a:pt x="27511" y="52727"/>
                  </a:lnTo>
                  <a:lnTo>
                    <a:pt x="42002" y="109114"/>
                  </a:lnTo>
                  <a:lnTo>
                    <a:pt x="61719" y="170642"/>
                  </a:lnTo>
                  <a:lnTo>
                    <a:pt x="75739" y="208098"/>
                  </a:lnTo>
                  <a:lnTo>
                    <a:pt x="80908" y="213601"/>
                  </a:lnTo>
                  <a:lnTo>
                    <a:pt x="86694" y="214930"/>
                  </a:lnTo>
                  <a:lnTo>
                    <a:pt x="92891" y="213477"/>
                  </a:lnTo>
                  <a:lnTo>
                    <a:pt x="98192" y="208998"/>
                  </a:lnTo>
                  <a:lnTo>
                    <a:pt x="107202" y="194664"/>
                  </a:lnTo>
                  <a:lnTo>
                    <a:pt x="126132" y="135238"/>
                  </a:lnTo>
                  <a:lnTo>
                    <a:pt x="140338" y="80396"/>
                  </a:lnTo>
                  <a:lnTo>
                    <a:pt x="14739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03356" y="579067"/>
              <a:ext cx="18862" cy="200042"/>
            </a:xfrm>
            <a:custGeom>
              <a:avLst/>
              <a:gdLst/>
              <a:ahLst/>
              <a:cxnLst/>
              <a:rect l="0" t="0" r="0" b="0"/>
              <a:pathLst>
                <a:path w="18862" h="200042">
                  <a:moveTo>
                    <a:pt x="8333" y="0"/>
                  </a:moveTo>
                  <a:lnTo>
                    <a:pt x="5213" y="52050"/>
                  </a:lnTo>
                  <a:lnTo>
                    <a:pt x="0" y="101990"/>
                  </a:lnTo>
                  <a:lnTo>
                    <a:pt x="3827" y="160786"/>
                  </a:lnTo>
                  <a:lnTo>
                    <a:pt x="1886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01160" y="4421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69616" y="566945"/>
              <a:ext cx="200043" cy="235778"/>
            </a:xfrm>
            <a:custGeom>
              <a:avLst/>
              <a:gdLst/>
              <a:ahLst/>
              <a:cxnLst/>
              <a:rect l="0" t="0" r="0" b="0"/>
              <a:pathLst>
                <a:path w="200043" h="235778">
                  <a:moveTo>
                    <a:pt x="0" y="106878"/>
                  </a:moveTo>
                  <a:lnTo>
                    <a:pt x="14654" y="159906"/>
                  </a:lnTo>
                  <a:lnTo>
                    <a:pt x="31667" y="220547"/>
                  </a:lnTo>
                  <a:lnTo>
                    <a:pt x="35150" y="231791"/>
                  </a:lnTo>
                  <a:lnTo>
                    <a:pt x="35132" y="235777"/>
                  </a:lnTo>
                  <a:lnTo>
                    <a:pt x="32779" y="234925"/>
                  </a:lnTo>
                  <a:lnTo>
                    <a:pt x="28872" y="230847"/>
                  </a:lnTo>
                  <a:lnTo>
                    <a:pt x="24531" y="213838"/>
                  </a:lnTo>
                  <a:lnTo>
                    <a:pt x="14279" y="151336"/>
                  </a:lnTo>
                  <a:lnTo>
                    <a:pt x="11269" y="96120"/>
                  </a:lnTo>
                  <a:lnTo>
                    <a:pt x="16264" y="45742"/>
                  </a:lnTo>
                  <a:lnTo>
                    <a:pt x="30815" y="18314"/>
                  </a:lnTo>
                  <a:lnTo>
                    <a:pt x="46452" y="5905"/>
                  </a:lnTo>
                  <a:lnTo>
                    <a:pt x="55534" y="958"/>
                  </a:lnTo>
                  <a:lnTo>
                    <a:pt x="65099" y="0"/>
                  </a:lnTo>
                  <a:lnTo>
                    <a:pt x="85085" y="5175"/>
                  </a:lnTo>
                  <a:lnTo>
                    <a:pt x="116068" y="26831"/>
                  </a:lnTo>
                  <a:lnTo>
                    <a:pt x="170400" y="89359"/>
                  </a:lnTo>
                  <a:lnTo>
                    <a:pt x="192354" y="144519"/>
                  </a:lnTo>
                  <a:lnTo>
                    <a:pt x="198523" y="201184"/>
                  </a:lnTo>
                  <a:lnTo>
                    <a:pt x="200042" y="222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90715" y="594466"/>
              <a:ext cx="324072" cy="437327"/>
            </a:xfrm>
            <a:custGeom>
              <a:avLst/>
              <a:gdLst/>
              <a:ahLst/>
              <a:cxnLst/>
              <a:rect l="0" t="0" r="0" b="0"/>
              <a:pathLst>
                <a:path w="324072" h="437327">
                  <a:moveTo>
                    <a:pt x="221098" y="100414"/>
                  </a:moveTo>
                  <a:lnTo>
                    <a:pt x="215509" y="38322"/>
                  </a:lnTo>
                  <a:lnTo>
                    <a:pt x="200855" y="11567"/>
                  </a:lnTo>
                  <a:lnTo>
                    <a:pt x="192395" y="6088"/>
                  </a:lnTo>
                  <a:lnTo>
                    <a:pt x="170517" y="0"/>
                  </a:lnTo>
                  <a:lnTo>
                    <a:pt x="148314" y="3533"/>
                  </a:lnTo>
                  <a:lnTo>
                    <a:pt x="119204" y="18676"/>
                  </a:lnTo>
                  <a:lnTo>
                    <a:pt x="95761" y="41101"/>
                  </a:lnTo>
                  <a:lnTo>
                    <a:pt x="88407" y="50343"/>
                  </a:lnTo>
                  <a:lnTo>
                    <a:pt x="80236" y="73091"/>
                  </a:lnTo>
                  <a:lnTo>
                    <a:pt x="77774" y="98799"/>
                  </a:lnTo>
                  <a:lnTo>
                    <a:pt x="80579" y="125823"/>
                  </a:lnTo>
                  <a:lnTo>
                    <a:pt x="88845" y="147192"/>
                  </a:lnTo>
                  <a:lnTo>
                    <a:pt x="94325" y="156166"/>
                  </a:lnTo>
                  <a:lnTo>
                    <a:pt x="102658" y="162149"/>
                  </a:lnTo>
                  <a:lnTo>
                    <a:pt x="124394" y="168796"/>
                  </a:lnTo>
                  <a:lnTo>
                    <a:pt x="134402" y="168229"/>
                  </a:lnTo>
                  <a:lnTo>
                    <a:pt x="151761" y="161360"/>
                  </a:lnTo>
                  <a:lnTo>
                    <a:pt x="210631" y="117626"/>
                  </a:lnTo>
                  <a:lnTo>
                    <a:pt x="226585" y="103775"/>
                  </a:lnTo>
                  <a:lnTo>
                    <a:pt x="232945" y="103824"/>
                  </a:lnTo>
                  <a:lnTo>
                    <a:pt x="238355" y="108537"/>
                  </a:lnTo>
                  <a:lnTo>
                    <a:pt x="261032" y="149722"/>
                  </a:lnTo>
                  <a:lnTo>
                    <a:pt x="274740" y="204087"/>
                  </a:lnTo>
                  <a:lnTo>
                    <a:pt x="301364" y="266819"/>
                  </a:lnTo>
                  <a:lnTo>
                    <a:pt x="318581" y="324617"/>
                  </a:lnTo>
                  <a:lnTo>
                    <a:pt x="324071" y="372605"/>
                  </a:lnTo>
                  <a:lnTo>
                    <a:pt x="319117" y="397253"/>
                  </a:lnTo>
                  <a:lnTo>
                    <a:pt x="314520" y="407101"/>
                  </a:lnTo>
                  <a:lnTo>
                    <a:pt x="300054" y="421163"/>
                  </a:lnTo>
                  <a:lnTo>
                    <a:pt x="291283" y="426551"/>
                  </a:lnTo>
                  <a:lnTo>
                    <a:pt x="250993" y="434134"/>
                  </a:lnTo>
                  <a:lnTo>
                    <a:pt x="196421" y="430791"/>
                  </a:lnTo>
                  <a:lnTo>
                    <a:pt x="133079" y="426417"/>
                  </a:lnTo>
                  <a:lnTo>
                    <a:pt x="95582" y="420966"/>
                  </a:lnTo>
                  <a:lnTo>
                    <a:pt x="41584" y="428419"/>
                  </a:lnTo>
                  <a:lnTo>
                    <a:pt x="0" y="437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105925" y="1295005"/>
            <a:ext cx="6094823" cy="720435"/>
            <a:chOff x="1105925" y="1295005"/>
            <a:chExt cx="6094823" cy="720435"/>
          </a:xfrm>
        </p:grpSpPr>
        <p:sp>
          <p:nvSpPr>
            <p:cNvPr id="17" name="Freeform 16"/>
            <p:cNvSpPr/>
            <p:nvPr/>
          </p:nvSpPr>
          <p:spPr>
            <a:xfrm>
              <a:off x="1105925" y="1379233"/>
              <a:ext cx="389122" cy="502359"/>
            </a:xfrm>
            <a:custGeom>
              <a:avLst/>
              <a:gdLst/>
              <a:ahLst/>
              <a:cxnLst/>
              <a:rect l="0" t="0" r="0" b="0"/>
              <a:pathLst>
                <a:path w="389122" h="50235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41374"/>
                  </a:lnTo>
                  <a:lnTo>
                    <a:pt x="8670" y="201376"/>
                  </a:lnTo>
                  <a:lnTo>
                    <a:pt x="15262" y="252429"/>
                  </a:lnTo>
                  <a:lnTo>
                    <a:pt x="19035" y="308370"/>
                  </a:lnTo>
                  <a:lnTo>
                    <a:pt x="14564" y="363810"/>
                  </a:lnTo>
                  <a:lnTo>
                    <a:pt x="9808" y="425370"/>
                  </a:lnTo>
                  <a:lnTo>
                    <a:pt x="1936" y="475658"/>
                  </a:lnTo>
                  <a:lnTo>
                    <a:pt x="1147" y="489070"/>
                  </a:lnTo>
                  <a:lnTo>
                    <a:pt x="5299" y="496842"/>
                  </a:lnTo>
                  <a:lnTo>
                    <a:pt x="12747" y="500854"/>
                  </a:lnTo>
                  <a:lnTo>
                    <a:pt x="22392" y="502358"/>
                  </a:lnTo>
                  <a:lnTo>
                    <a:pt x="42467" y="497791"/>
                  </a:lnTo>
                  <a:lnTo>
                    <a:pt x="95597" y="477680"/>
                  </a:lnTo>
                  <a:lnTo>
                    <a:pt x="151030" y="463330"/>
                  </a:lnTo>
                  <a:lnTo>
                    <a:pt x="203932" y="452748"/>
                  </a:lnTo>
                  <a:lnTo>
                    <a:pt x="264060" y="445323"/>
                  </a:lnTo>
                  <a:lnTo>
                    <a:pt x="320091" y="443123"/>
                  </a:lnTo>
                  <a:lnTo>
                    <a:pt x="360089" y="439351"/>
                  </a:lnTo>
                  <a:lnTo>
                    <a:pt x="38912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58134" y="1577671"/>
              <a:ext cx="210571" cy="37870"/>
            </a:xfrm>
            <a:custGeom>
              <a:avLst/>
              <a:gdLst/>
              <a:ahLst/>
              <a:cxnLst/>
              <a:rect l="0" t="0" r="0" b="0"/>
              <a:pathLst>
                <a:path w="210571" h="37870">
                  <a:moveTo>
                    <a:pt x="210570" y="12132"/>
                  </a:moveTo>
                  <a:lnTo>
                    <a:pt x="199392" y="953"/>
                  </a:lnTo>
                  <a:lnTo>
                    <a:pt x="191420" y="0"/>
                  </a:lnTo>
                  <a:lnTo>
                    <a:pt x="131764" y="15661"/>
                  </a:lnTo>
                  <a:lnTo>
                    <a:pt x="71294" y="33191"/>
                  </a:lnTo>
                  <a:lnTo>
                    <a:pt x="45724" y="37869"/>
                  </a:lnTo>
                  <a:lnTo>
                    <a:pt x="0" y="3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10777" y="1334100"/>
              <a:ext cx="210571" cy="24077"/>
            </a:xfrm>
            <a:custGeom>
              <a:avLst/>
              <a:gdLst/>
              <a:ahLst/>
              <a:cxnLst/>
              <a:rect l="0" t="0" r="0" b="0"/>
              <a:pathLst>
                <a:path w="210571" h="24077">
                  <a:moveTo>
                    <a:pt x="210570" y="13547"/>
                  </a:moveTo>
                  <a:lnTo>
                    <a:pt x="199391" y="2369"/>
                  </a:lnTo>
                  <a:lnTo>
                    <a:pt x="178305" y="0"/>
                  </a:lnTo>
                  <a:lnTo>
                    <a:pt x="115940" y="9857"/>
                  </a:lnTo>
                  <a:lnTo>
                    <a:pt x="54277" y="18650"/>
                  </a:lnTo>
                  <a:lnTo>
                    <a:pt x="0" y="2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08936" y="1639303"/>
              <a:ext cx="317780" cy="376137"/>
            </a:xfrm>
            <a:custGeom>
              <a:avLst/>
              <a:gdLst/>
              <a:ahLst/>
              <a:cxnLst/>
              <a:rect l="0" t="0" r="0" b="0"/>
              <a:pathLst>
                <a:path w="317780" h="376137">
                  <a:moveTo>
                    <a:pt x="149323" y="66313"/>
                  </a:moveTo>
                  <a:lnTo>
                    <a:pt x="149323" y="43956"/>
                  </a:lnTo>
                  <a:lnTo>
                    <a:pt x="143083" y="26741"/>
                  </a:lnTo>
                  <a:lnTo>
                    <a:pt x="138144" y="18875"/>
                  </a:lnTo>
                  <a:lnTo>
                    <a:pt x="123297" y="7015"/>
                  </a:lnTo>
                  <a:lnTo>
                    <a:pt x="114425" y="2215"/>
                  </a:lnTo>
                  <a:lnTo>
                    <a:pt x="95208" y="0"/>
                  </a:lnTo>
                  <a:lnTo>
                    <a:pt x="54275" y="8111"/>
                  </a:lnTo>
                  <a:lnTo>
                    <a:pt x="22895" y="28791"/>
                  </a:lnTo>
                  <a:lnTo>
                    <a:pt x="8124" y="50416"/>
                  </a:lnTo>
                  <a:lnTo>
                    <a:pt x="0" y="74456"/>
                  </a:lnTo>
                  <a:lnTo>
                    <a:pt x="2004" y="107720"/>
                  </a:lnTo>
                  <a:lnTo>
                    <a:pt x="7029" y="129170"/>
                  </a:lnTo>
                  <a:lnTo>
                    <a:pt x="12346" y="137463"/>
                  </a:lnTo>
                  <a:lnTo>
                    <a:pt x="27613" y="149798"/>
                  </a:lnTo>
                  <a:lnTo>
                    <a:pt x="46096" y="152940"/>
                  </a:lnTo>
                  <a:lnTo>
                    <a:pt x="66010" y="149268"/>
                  </a:lnTo>
                  <a:lnTo>
                    <a:pt x="86558" y="139837"/>
                  </a:lnTo>
                  <a:lnTo>
                    <a:pt x="104270" y="121607"/>
                  </a:lnTo>
                  <a:lnTo>
                    <a:pt x="134704" y="82955"/>
                  </a:lnTo>
                  <a:lnTo>
                    <a:pt x="140747" y="80917"/>
                  </a:lnTo>
                  <a:lnTo>
                    <a:pt x="145945" y="83068"/>
                  </a:lnTo>
                  <a:lnTo>
                    <a:pt x="150580" y="88012"/>
                  </a:lnTo>
                  <a:lnTo>
                    <a:pt x="162694" y="122915"/>
                  </a:lnTo>
                  <a:lnTo>
                    <a:pt x="168102" y="170302"/>
                  </a:lnTo>
                  <a:lnTo>
                    <a:pt x="169705" y="221387"/>
                  </a:lnTo>
                  <a:lnTo>
                    <a:pt x="175769" y="273568"/>
                  </a:lnTo>
                  <a:lnTo>
                    <a:pt x="179893" y="336366"/>
                  </a:lnTo>
                  <a:lnTo>
                    <a:pt x="181777" y="376136"/>
                  </a:lnTo>
                  <a:lnTo>
                    <a:pt x="183827" y="375807"/>
                  </a:lnTo>
                  <a:lnTo>
                    <a:pt x="191564" y="364133"/>
                  </a:lnTo>
                  <a:lnTo>
                    <a:pt x="216821" y="339000"/>
                  </a:lnTo>
                  <a:lnTo>
                    <a:pt x="274617" y="307362"/>
                  </a:lnTo>
                  <a:lnTo>
                    <a:pt x="317779" y="297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56978" y="1631917"/>
              <a:ext cx="175023" cy="168034"/>
            </a:xfrm>
            <a:custGeom>
              <a:avLst/>
              <a:gdLst/>
              <a:ahLst/>
              <a:cxnLst/>
              <a:rect l="0" t="0" r="0" b="0"/>
              <a:pathLst>
                <a:path w="175023" h="168034">
                  <a:moveTo>
                    <a:pt x="17094" y="0"/>
                  </a:moveTo>
                  <a:lnTo>
                    <a:pt x="306" y="62280"/>
                  </a:lnTo>
                  <a:lnTo>
                    <a:pt x="0" y="116330"/>
                  </a:lnTo>
                  <a:lnTo>
                    <a:pt x="5987" y="141779"/>
                  </a:lnTo>
                  <a:lnTo>
                    <a:pt x="16447" y="160889"/>
                  </a:lnTo>
                  <a:lnTo>
                    <a:pt x="23682" y="165751"/>
                  </a:lnTo>
                  <a:lnTo>
                    <a:pt x="41079" y="168033"/>
                  </a:lnTo>
                  <a:lnTo>
                    <a:pt x="70604" y="162741"/>
                  </a:lnTo>
                  <a:lnTo>
                    <a:pt x="95990" y="148175"/>
                  </a:lnTo>
                  <a:lnTo>
                    <a:pt x="118329" y="129041"/>
                  </a:lnTo>
                  <a:lnTo>
                    <a:pt x="153894" y="74863"/>
                  </a:lnTo>
                  <a:lnTo>
                    <a:pt x="165631" y="53160"/>
                  </a:lnTo>
                  <a:lnTo>
                    <a:pt x="17502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92351" y="1610724"/>
              <a:ext cx="202862" cy="197056"/>
            </a:xfrm>
            <a:custGeom>
              <a:avLst/>
              <a:gdLst/>
              <a:ahLst/>
              <a:cxnLst/>
              <a:rect l="0" t="0" r="0" b="0"/>
              <a:pathLst>
                <a:path w="202862" h="197056">
                  <a:moveTo>
                    <a:pt x="139690" y="126478"/>
                  </a:moveTo>
                  <a:lnTo>
                    <a:pt x="145756" y="86790"/>
                  </a:lnTo>
                  <a:lnTo>
                    <a:pt x="143166" y="64385"/>
                  </a:lnTo>
                  <a:lnTo>
                    <a:pt x="129542" y="32041"/>
                  </a:lnTo>
                  <a:lnTo>
                    <a:pt x="110687" y="5819"/>
                  </a:lnTo>
                  <a:lnTo>
                    <a:pt x="101637" y="1585"/>
                  </a:lnTo>
                  <a:lnTo>
                    <a:pt x="79104" y="0"/>
                  </a:lnTo>
                  <a:lnTo>
                    <a:pt x="59730" y="6315"/>
                  </a:lnTo>
                  <a:lnTo>
                    <a:pt x="28229" y="29432"/>
                  </a:lnTo>
                  <a:lnTo>
                    <a:pt x="12168" y="55220"/>
                  </a:lnTo>
                  <a:lnTo>
                    <a:pt x="0" y="85087"/>
                  </a:lnTo>
                  <a:lnTo>
                    <a:pt x="165" y="127342"/>
                  </a:lnTo>
                  <a:lnTo>
                    <a:pt x="13211" y="165728"/>
                  </a:lnTo>
                  <a:lnTo>
                    <a:pt x="37484" y="193740"/>
                  </a:lnTo>
                  <a:lnTo>
                    <a:pt x="46986" y="197055"/>
                  </a:lnTo>
                  <a:lnTo>
                    <a:pt x="66903" y="194500"/>
                  </a:lnTo>
                  <a:lnTo>
                    <a:pt x="92257" y="179908"/>
                  </a:lnTo>
                  <a:lnTo>
                    <a:pt x="114587" y="155177"/>
                  </a:lnTo>
                  <a:lnTo>
                    <a:pt x="134688" y="107927"/>
                  </a:lnTo>
                  <a:lnTo>
                    <a:pt x="138695" y="107091"/>
                  </a:lnTo>
                  <a:lnTo>
                    <a:pt x="178852" y="144739"/>
                  </a:lnTo>
                  <a:lnTo>
                    <a:pt x="184516" y="146841"/>
                  </a:lnTo>
                  <a:lnTo>
                    <a:pt x="189461" y="145902"/>
                  </a:lnTo>
                  <a:lnTo>
                    <a:pt x="202861" y="137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79440" y="1295005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39"/>
                  </a:lnTo>
                  <a:lnTo>
                    <a:pt x="0" y="221273"/>
                  </a:lnTo>
                  <a:lnTo>
                    <a:pt x="0" y="276912"/>
                  </a:lnTo>
                  <a:lnTo>
                    <a:pt x="5589" y="337851"/>
                  </a:lnTo>
                  <a:lnTo>
                    <a:pt x="14654" y="389183"/>
                  </a:lnTo>
                  <a:lnTo>
                    <a:pt x="28547" y="451290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63626" y="1523859"/>
              <a:ext cx="263214" cy="17412"/>
            </a:xfrm>
            <a:custGeom>
              <a:avLst/>
              <a:gdLst/>
              <a:ahLst/>
              <a:cxnLst/>
              <a:rect l="0" t="0" r="0" b="0"/>
              <a:pathLst>
                <a:path w="263214" h="17412">
                  <a:moveTo>
                    <a:pt x="263213" y="13301"/>
                  </a:moveTo>
                  <a:lnTo>
                    <a:pt x="252035" y="2123"/>
                  </a:lnTo>
                  <a:lnTo>
                    <a:pt x="245232" y="0"/>
                  </a:lnTo>
                  <a:lnTo>
                    <a:pt x="193471" y="2177"/>
                  </a:lnTo>
                  <a:lnTo>
                    <a:pt x="140946" y="3825"/>
                  </a:lnTo>
                  <a:lnTo>
                    <a:pt x="79176" y="17411"/>
                  </a:lnTo>
                  <a:lnTo>
                    <a:pt x="24898" y="1465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00538" y="158980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464" y="58617"/>
                  </a:lnTo>
                  <a:lnTo>
                    <a:pt x="5407" y="1173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11067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23738" y="1516103"/>
              <a:ext cx="178829" cy="232648"/>
            </a:xfrm>
            <a:custGeom>
              <a:avLst/>
              <a:gdLst/>
              <a:ahLst/>
              <a:cxnLst/>
              <a:rect l="0" t="0" r="0" b="0"/>
              <a:pathLst>
                <a:path w="178829" h="232648">
                  <a:moveTo>
                    <a:pt x="66313" y="52643"/>
                  </a:moveTo>
                  <a:lnTo>
                    <a:pt x="43956" y="58232"/>
                  </a:lnTo>
                  <a:lnTo>
                    <a:pt x="26741" y="73454"/>
                  </a:lnTo>
                  <a:lnTo>
                    <a:pt x="12461" y="95817"/>
                  </a:lnTo>
                  <a:lnTo>
                    <a:pt x="2214" y="121354"/>
                  </a:lnTo>
                  <a:lnTo>
                    <a:pt x="0" y="145183"/>
                  </a:lnTo>
                  <a:lnTo>
                    <a:pt x="4086" y="167471"/>
                  </a:lnTo>
                  <a:lnTo>
                    <a:pt x="13700" y="189075"/>
                  </a:lnTo>
                  <a:lnTo>
                    <a:pt x="28892" y="204136"/>
                  </a:lnTo>
                  <a:lnTo>
                    <a:pt x="70224" y="232166"/>
                  </a:lnTo>
                  <a:lnTo>
                    <a:pt x="89108" y="232647"/>
                  </a:lnTo>
                  <a:lnTo>
                    <a:pt x="119471" y="220751"/>
                  </a:lnTo>
                  <a:lnTo>
                    <a:pt x="150694" y="196819"/>
                  </a:lnTo>
                  <a:lnTo>
                    <a:pt x="170994" y="167501"/>
                  </a:lnTo>
                  <a:lnTo>
                    <a:pt x="178828" y="130999"/>
                  </a:lnTo>
                  <a:lnTo>
                    <a:pt x="174421" y="107355"/>
                  </a:lnTo>
                  <a:lnTo>
                    <a:pt x="146017" y="54085"/>
                  </a:lnTo>
                  <a:lnTo>
                    <a:pt x="978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74389" y="1548126"/>
              <a:ext cx="184161" cy="210134"/>
            </a:xfrm>
            <a:custGeom>
              <a:avLst/>
              <a:gdLst/>
              <a:ahLst/>
              <a:cxnLst/>
              <a:rect l="0" t="0" r="0" b="0"/>
              <a:pathLst>
                <a:path w="184161" h="210134">
                  <a:moveTo>
                    <a:pt x="5176" y="41677"/>
                  </a:moveTo>
                  <a:lnTo>
                    <a:pt x="10765" y="100294"/>
                  </a:lnTo>
                  <a:lnTo>
                    <a:pt x="14241" y="140673"/>
                  </a:lnTo>
                  <a:lnTo>
                    <a:pt x="13559" y="146279"/>
                  </a:lnTo>
                  <a:lnTo>
                    <a:pt x="11934" y="146506"/>
                  </a:lnTo>
                  <a:lnTo>
                    <a:pt x="7010" y="136231"/>
                  </a:lnTo>
                  <a:lnTo>
                    <a:pt x="0" y="105308"/>
                  </a:lnTo>
                  <a:lnTo>
                    <a:pt x="9852" y="52266"/>
                  </a:lnTo>
                  <a:lnTo>
                    <a:pt x="25148" y="20638"/>
                  </a:lnTo>
                  <a:lnTo>
                    <a:pt x="44078" y="5810"/>
                  </a:lnTo>
                  <a:lnTo>
                    <a:pt x="55677" y="218"/>
                  </a:lnTo>
                  <a:lnTo>
                    <a:pt x="66919" y="0"/>
                  </a:lnTo>
                  <a:lnTo>
                    <a:pt x="88769" y="9116"/>
                  </a:lnTo>
                  <a:lnTo>
                    <a:pt x="130223" y="36328"/>
                  </a:lnTo>
                  <a:lnTo>
                    <a:pt x="153491" y="64268"/>
                  </a:lnTo>
                  <a:lnTo>
                    <a:pt x="176337" y="115578"/>
                  </a:lnTo>
                  <a:lnTo>
                    <a:pt x="182615" y="165936"/>
                  </a:lnTo>
                  <a:lnTo>
                    <a:pt x="184160" y="210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48067" y="1505575"/>
              <a:ext cx="197127" cy="221322"/>
            </a:xfrm>
            <a:custGeom>
              <a:avLst/>
              <a:gdLst/>
              <a:ahLst/>
              <a:cxnLst/>
              <a:rect l="0" t="0" r="0" b="0"/>
              <a:pathLst>
                <a:path w="197127" h="221322">
                  <a:moveTo>
                    <a:pt x="131580" y="0"/>
                  </a:moveTo>
                  <a:lnTo>
                    <a:pt x="69300" y="16788"/>
                  </a:lnTo>
                  <a:lnTo>
                    <a:pt x="31369" y="22132"/>
                  </a:lnTo>
                  <a:lnTo>
                    <a:pt x="12563" y="31673"/>
                  </a:lnTo>
                  <a:lnTo>
                    <a:pt x="6612" y="41002"/>
                  </a:lnTo>
                  <a:lnTo>
                    <a:pt x="0" y="66966"/>
                  </a:lnTo>
                  <a:lnTo>
                    <a:pt x="2916" y="77399"/>
                  </a:lnTo>
                  <a:lnTo>
                    <a:pt x="9539" y="85525"/>
                  </a:lnTo>
                  <a:lnTo>
                    <a:pt x="18634" y="92111"/>
                  </a:lnTo>
                  <a:lnTo>
                    <a:pt x="28207" y="95333"/>
                  </a:lnTo>
                  <a:lnTo>
                    <a:pt x="84779" y="95063"/>
                  </a:lnTo>
                  <a:lnTo>
                    <a:pt x="144611" y="106249"/>
                  </a:lnTo>
                  <a:lnTo>
                    <a:pt x="157815" y="109437"/>
                  </a:lnTo>
                  <a:lnTo>
                    <a:pt x="167788" y="115072"/>
                  </a:lnTo>
                  <a:lnTo>
                    <a:pt x="181987" y="130691"/>
                  </a:lnTo>
                  <a:lnTo>
                    <a:pt x="196559" y="164805"/>
                  </a:lnTo>
                  <a:lnTo>
                    <a:pt x="197126" y="175381"/>
                  </a:lnTo>
                  <a:lnTo>
                    <a:pt x="191517" y="193370"/>
                  </a:lnTo>
                  <a:lnTo>
                    <a:pt x="169617" y="216652"/>
                  </a:lnTo>
                  <a:lnTo>
                    <a:pt x="159278" y="220474"/>
                  </a:lnTo>
                  <a:lnTo>
                    <a:pt x="109062" y="221321"/>
                  </a:lnTo>
                  <a:lnTo>
                    <a:pt x="95511" y="221247"/>
                  </a:lnTo>
                  <a:lnTo>
                    <a:pt x="84138" y="217688"/>
                  </a:lnTo>
                  <a:lnTo>
                    <a:pt x="4735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46194" y="1537160"/>
              <a:ext cx="291506" cy="180905"/>
            </a:xfrm>
            <a:custGeom>
              <a:avLst/>
              <a:gdLst/>
              <a:ahLst/>
              <a:cxnLst/>
              <a:rect l="0" t="0" r="0" b="0"/>
              <a:pathLst>
                <a:path w="291506" h="180905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1490" y="140291"/>
                  </a:lnTo>
                  <a:lnTo>
                    <a:pt x="18261" y="150849"/>
                  </a:lnTo>
                  <a:lnTo>
                    <a:pt x="38262" y="165700"/>
                  </a:lnTo>
                  <a:lnTo>
                    <a:pt x="47807" y="167789"/>
                  </a:lnTo>
                  <a:lnTo>
                    <a:pt x="56510" y="166841"/>
                  </a:lnTo>
                  <a:lnTo>
                    <a:pt x="72419" y="159550"/>
                  </a:lnTo>
                  <a:lnTo>
                    <a:pt x="87289" y="148510"/>
                  </a:lnTo>
                  <a:lnTo>
                    <a:pt x="98577" y="129565"/>
                  </a:lnTo>
                  <a:lnTo>
                    <a:pt x="114628" y="98831"/>
                  </a:lnTo>
                  <a:lnTo>
                    <a:pt x="120945" y="90454"/>
                  </a:lnTo>
                  <a:lnTo>
                    <a:pt x="126325" y="88379"/>
                  </a:lnTo>
                  <a:lnTo>
                    <a:pt x="131082" y="90505"/>
                  </a:lnTo>
                  <a:lnTo>
                    <a:pt x="165869" y="141466"/>
                  </a:lnTo>
                  <a:lnTo>
                    <a:pt x="180685" y="163479"/>
                  </a:lnTo>
                  <a:lnTo>
                    <a:pt x="198968" y="177163"/>
                  </a:lnTo>
                  <a:lnTo>
                    <a:pt x="218792" y="180904"/>
                  </a:lnTo>
                  <a:lnTo>
                    <a:pt x="228992" y="180265"/>
                  </a:lnTo>
                  <a:lnTo>
                    <a:pt x="249683" y="167075"/>
                  </a:lnTo>
                  <a:lnTo>
                    <a:pt x="268238" y="146785"/>
                  </a:lnTo>
                  <a:lnTo>
                    <a:pt x="280385" y="126069"/>
                  </a:lnTo>
                  <a:lnTo>
                    <a:pt x="288210" y="89087"/>
                  </a:lnTo>
                  <a:lnTo>
                    <a:pt x="290855" y="30942"/>
                  </a:lnTo>
                  <a:lnTo>
                    <a:pt x="291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1927" y="1600331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0" y="0"/>
                  </a:moveTo>
                  <a:lnTo>
                    <a:pt x="5589" y="62093"/>
                  </a:lnTo>
                  <a:lnTo>
                    <a:pt x="1545" y="1094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32455" y="143187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02176" y="1379233"/>
              <a:ext cx="19793" cy="347441"/>
            </a:xfrm>
            <a:custGeom>
              <a:avLst/>
              <a:gdLst/>
              <a:ahLst/>
              <a:cxnLst/>
              <a:rect l="0" t="0" r="0" b="0"/>
              <a:pathLst>
                <a:path w="19793" h="347441">
                  <a:moveTo>
                    <a:pt x="19792" y="0"/>
                  </a:moveTo>
                  <a:lnTo>
                    <a:pt x="5138" y="55141"/>
                  </a:lnTo>
                  <a:lnTo>
                    <a:pt x="0" y="113274"/>
                  </a:lnTo>
                  <a:lnTo>
                    <a:pt x="280" y="162764"/>
                  </a:lnTo>
                  <a:lnTo>
                    <a:pt x="6082" y="215642"/>
                  </a:lnTo>
                  <a:lnTo>
                    <a:pt x="8321" y="272904"/>
                  </a:lnTo>
                  <a:lnTo>
                    <a:pt x="9077" y="326001"/>
                  </a:lnTo>
                  <a:lnTo>
                    <a:pt x="926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16683" y="1484518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59834" y="16811"/>
                  </a:lnTo>
                  <a:lnTo>
                    <a:pt x="125088" y="34746"/>
                  </a:lnTo>
                  <a:lnTo>
                    <a:pt x="64656" y="48761"/>
                  </a:lnTo>
                  <a:lnTo>
                    <a:pt x="27737" y="514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48310" y="1316062"/>
              <a:ext cx="231628" cy="442198"/>
            </a:xfrm>
            <a:custGeom>
              <a:avLst/>
              <a:gdLst/>
              <a:ahLst/>
              <a:cxnLst/>
              <a:rect l="0" t="0" r="0" b="0"/>
              <a:pathLst>
                <a:path w="231628" h="442198">
                  <a:moveTo>
                    <a:pt x="0" y="0"/>
                  </a:moveTo>
                  <a:lnTo>
                    <a:pt x="8406" y="56498"/>
                  </a:lnTo>
                  <a:lnTo>
                    <a:pt x="16789" y="110067"/>
                  </a:lnTo>
                  <a:lnTo>
                    <a:pt x="20962" y="166363"/>
                  </a:lnTo>
                  <a:lnTo>
                    <a:pt x="29141" y="224844"/>
                  </a:lnTo>
                  <a:lnTo>
                    <a:pt x="31103" y="286439"/>
                  </a:lnTo>
                  <a:lnTo>
                    <a:pt x="30320" y="342496"/>
                  </a:lnTo>
                  <a:lnTo>
                    <a:pt x="25954" y="366300"/>
                  </a:lnTo>
                  <a:lnTo>
                    <a:pt x="24322" y="369372"/>
                  </a:lnTo>
                  <a:lnTo>
                    <a:pt x="23233" y="366741"/>
                  </a:lnTo>
                  <a:lnTo>
                    <a:pt x="15278" y="310294"/>
                  </a:lnTo>
                  <a:lnTo>
                    <a:pt x="25654" y="253338"/>
                  </a:lnTo>
                  <a:lnTo>
                    <a:pt x="41007" y="226881"/>
                  </a:lnTo>
                  <a:lnTo>
                    <a:pt x="56830" y="214700"/>
                  </a:lnTo>
                  <a:lnTo>
                    <a:pt x="65963" y="209814"/>
                  </a:lnTo>
                  <a:lnTo>
                    <a:pt x="85469" y="207504"/>
                  </a:lnTo>
                  <a:lnTo>
                    <a:pt x="104667" y="211547"/>
                  </a:lnTo>
                  <a:lnTo>
                    <a:pt x="129799" y="228147"/>
                  </a:lnTo>
                  <a:lnTo>
                    <a:pt x="173851" y="274669"/>
                  </a:lnTo>
                  <a:lnTo>
                    <a:pt x="207236" y="337958"/>
                  </a:lnTo>
                  <a:lnTo>
                    <a:pt x="226509" y="398834"/>
                  </a:lnTo>
                  <a:lnTo>
                    <a:pt x="23162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40459" y="1307399"/>
              <a:ext cx="197489" cy="461389"/>
            </a:xfrm>
            <a:custGeom>
              <a:avLst/>
              <a:gdLst/>
              <a:ahLst/>
              <a:cxnLst/>
              <a:rect l="0" t="0" r="0" b="0"/>
              <a:pathLst>
                <a:path w="197489" h="461389">
                  <a:moveTo>
                    <a:pt x="50090" y="461388"/>
                  </a:moveTo>
                  <a:lnTo>
                    <a:pt x="55679" y="444620"/>
                  </a:lnTo>
                  <a:lnTo>
                    <a:pt x="55303" y="427030"/>
                  </a:lnTo>
                  <a:lnTo>
                    <a:pt x="51119" y="375962"/>
                  </a:lnTo>
                  <a:lnTo>
                    <a:pt x="44805" y="326632"/>
                  </a:lnTo>
                  <a:lnTo>
                    <a:pt x="32192" y="265967"/>
                  </a:lnTo>
                  <a:lnTo>
                    <a:pt x="18435" y="208924"/>
                  </a:lnTo>
                  <a:lnTo>
                    <a:pt x="4452" y="158185"/>
                  </a:lnTo>
                  <a:lnTo>
                    <a:pt x="0" y="98726"/>
                  </a:lnTo>
                  <a:lnTo>
                    <a:pt x="7432" y="56145"/>
                  </a:lnTo>
                  <a:lnTo>
                    <a:pt x="17873" y="32106"/>
                  </a:lnTo>
                  <a:lnTo>
                    <a:pt x="33431" y="15962"/>
                  </a:lnTo>
                  <a:lnTo>
                    <a:pt x="42494" y="10020"/>
                  </a:lnTo>
                  <a:lnTo>
                    <a:pt x="83194" y="1656"/>
                  </a:lnTo>
                  <a:lnTo>
                    <a:pt x="139774" y="0"/>
                  </a:lnTo>
                  <a:lnTo>
                    <a:pt x="197488" y="8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74735" y="1528962"/>
              <a:ext cx="189514" cy="29256"/>
            </a:xfrm>
            <a:custGeom>
              <a:avLst/>
              <a:gdLst/>
              <a:ahLst/>
              <a:cxnLst/>
              <a:rect l="0" t="0" r="0" b="0"/>
              <a:pathLst>
                <a:path w="189514" h="29256">
                  <a:moveTo>
                    <a:pt x="189513" y="29255"/>
                  </a:moveTo>
                  <a:lnTo>
                    <a:pt x="178335" y="18077"/>
                  </a:lnTo>
                  <a:lnTo>
                    <a:pt x="149027" y="5536"/>
                  </a:lnTo>
                  <a:lnTo>
                    <a:pt x="110707" y="0"/>
                  </a:lnTo>
                  <a:lnTo>
                    <a:pt x="50237" y="9430"/>
                  </a:lnTo>
                  <a:lnTo>
                    <a:pt x="0" y="18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42887" y="1516103"/>
              <a:ext cx="110875" cy="224352"/>
            </a:xfrm>
            <a:custGeom>
              <a:avLst/>
              <a:gdLst/>
              <a:ahLst/>
              <a:cxnLst/>
              <a:rect l="0" t="0" r="0" b="0"/>
              <a:pathLst>
                <a:path w="110875" h="224352">
                  <a:moveTo>
                    <a:pt x="5590" y="73700"/>
                  </a:moveTo>
                  <a:lnTo>
                    <a:pt x="0" y="90467"/>
                  </a:lnTo>
                  <a:lnTo>
                    <a:pt x="376" y="108058"/>
                  </a:lnTo>
                  <a:lnTo>
                    <a:pt x="13308" y="165529"/>
                  </a:lnTo>
                  <a:lnTo>
                    <a:pt x="31387" y="224351"/>
                  </a:lnTo>
                  <a:lnTo>
                    <a:pt x="15574" y="171087"/>
                  </a:lnTo>
                  <a:lnTo>
                    <a:pt x="7561" y="112824"/>
                  </a:lnTo>
                  <a:lnTo>
                    <a:pt x="6174" y="70344"/>
                  </a:lnTo>
                  <a:lnTo>
                    <a:pt x="12088" y="48422"/>
                  </a:lnTo>
                  <a:lnTo>
                    <a:pt x="16941" y="39300"/>
                  </a:lnTo>
                  <a:lnTo>
                    <a:pt x="31691" y="26046"/>
                  </a:lnTo>
                  <a:lnTo>
                    <a:pt x="69757" y="8005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42014" y="1556108"/>
              <a:ext cx="259189" cy="180667"/>
            </a:xfrm>
            <a:custGeom>
              <a:avLst/>
              <a:gdLst/>
              <a:ahLst/>
              <a:cxnLst/>
              <a:rect l="0" t="0" r="0" b="0"/>
              <a:pathLst>
                <a:path w="259189" h="180667">
                  <a:moveTo>
                    <a:pt x="122317" y="75809"/>
                  </a:moveTo>
                  <a:lnTo>
                    <a:pt x="112742" y="51762"/>
                  </a:lnTo>
                  <a:lnTo>
                    <a:pt x="82914" y="16216"/>
                  </a:lnTo>
                  <a:lnTo>
                    <a:pt x="56830" y="700"/>
                  </a:lnTo>
                  <a:lnTo>
                    <a:pt x="48244" y="0"/>
                  </a:lnTo>
                  <a:lnTo>
                    <a:pt x="32464" y="5461"/>
                  </a:lnTo>
                  <a:lnTo>
                    <a:pt x="10426" y="27279"/>
                  </a:lnTo>
                  <a:lnTo>
                    <a:pt x="2398" y="49171"/>
                  </a:lnTo>
                  <a:lnTo>
                    <a:pt x="0" y="74498"/>
                  </a:lnTo>
                  <a:lnTo>
                    <a:pt x="7992" y="128886"/>
                  </a:lnTo>
                  <a:lnTo>
                    <a:pt x="11005" y="142779"/>
                  </a:lnTo>
                  <a:lnTo>
                    <a:pt x="23712" y="164455"/>
                  </a:lnTo>
                  <a:lnTo>
                    <a:pt x="32014" y="173511"/>
                  </a:lnTo>
                  <a:lnTo>
                    <a:pt x="41058" y="178378"/>
                  </a:lnTo>
                  <a:lnTo>
                    <a:pt x="60466" y="180666"/>
                  </a:lnTo>
                  <a:lnTo>
                    <a:pt x="91123" y="175378"/>
                  </a:lnTo>
                  <a:lnTo>
                    <a:pt x="108843" y="163345"/>
                  </a:lnTo>
                  <a:lnTo>
                    <a:pt x="123348" y="145130"/>
                  </a:lnTo>
                  <a:lnTo>
                    <a:pt x="136921" y="108566"/>
                  </a:lnTo>
                  <a:lnTo>
                    <a:pt x="142632" y="76286"/>
                  </a:lnTo>
                  <a:lnTo>
                    <a:pt x="145219" y="76127"/>
                  </a:lnTo>
                  <a:lnTo>
                    <a:pt x="168401" y="110209"/>
                  </a:lnTo>
                  <a:lnTo>
                    <a:pt x="188006" y="146945"/>
                  </a:lnTo>
                  <a:lnTo>
                    <a:pt x="194185" y="154818"/>
                  </a:lnTo>
                  <a:lnTo>
                    <a:pt x="202985" y="158897"/>
                  </a:lnTo>
                  <a:lnTo>
                    <a:pt x="225240" y="160310"/>
                  </a:lnTo>
                  <a:lnTo>
                    <a:pt x="241370" y="157039"/>
                  </a:lnTo>
                  <a:lnTo>
                    <a:pt x="259188" y="149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39593" y="1541822"/>
              <a:ext cx="119537" cy="176764"/>
            </a:xfrm>
            <a:custGeom>
              <a:avLst/>
              <a:gdLst/>
              <a:ahLst/>
              <a:cxnLst/>
              <a:rect l="0" t="0" r="0" b="0"/>
              <a:pathLst>
                <a:path w="119537" h="176764">
                  <a:moveTo>
                    <a:pt x="109008" y="58509"/>
                  </a:moveTo>
                  <a:lnTo>
                    <a:pt x="109007" y="36152"/>
                  </a:lnTo>
                  <a:lnTo>
                    <a:pt x="102768" y="18937"/>
                  </a:lnTo>
                  <a:lnTo>
                    <a:pt x="97829" y="11071"/>
                  </a:lnTo>
                  <a:lnTo>
                    <a:pt x="89857" y="5827"/>
                  </a:lnTo>
                  <a:lnTo>
                    <a:pt x="68521" y="0"/>
                  </a:lnTo>
                  <a:lnTo>
                    <a:pt x="35791" y="2309"/>
                  </a:lnTo>
                  <a:lnTo>
                    <a:pt x="27441" y="8174"/>
                  </a:lnTo>
                  <a:lnTo>
                    <a:pt x="10100" y="37616"/>
                  </a:lnTo>
                  <a:lnTo>
                    <a:pt x="1488" y="58582"/>
                  </a:lnTo>
                  <a:lnTo>
                    <a:pt x="0" y="79598"/>
                  </a:lnTo>
                  <a:lnTo>
                    <a:pt x="8577" y="121686"/>
                  </a:lnTo>
                  <a:lnTo>
                    <a:pt x="23749" y="153267"/>
                  </a:lnTo>
                  <a:lnTo>
                    <a:pt x="39529" y="168084"/>
                  </a:lnTo>
                  <a:lnTo>
                    <a:pt x="48651" y="173673"/>
                  </a:lnTo>
                  <a:lnTo>
                    <a:pt x="71264" y="176763"/>
                  </a:lnTo>
                  <a:lnTo>
                    <a:pt x="119536" y="174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27585" y="130553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4269" y="56215"/>
                  </a:lnTo>
                  <a:lnTo>
                    <a:pt x="1265" y="102574"/>
                  </a:lnTo>
                  <a:lnTo>
                    <a:pt x="375" y="160244"/>
                  </a:lnTo>
                  <a:lnTo>
                    <a:pt x="1281" y="218276"/>
                  </a:lnTo>
                  <a:lnTo>
                    <a:pt x="8355" y="277343"/>
                  </a:lnTo>
                  <a:lnTo>
                    <a:pt x="10099" y="339054"/>
                  </a:lnTo>
                  <a:lnTo>
                    <a:pt x="2139" y="3958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22300" y="1495432"/>
              <a:ext cx="221100" cy="20672"/>
            </a:xfrm>
            <a:custGeom>
              <a:avLst/>
              <a:gdLst/>
              <a:ahLst/>
              <a:cxnLst/>
              <a:rect l="0" t="0" r="0" b="0"/>
              <a:pathLst>
                <a:path w="221100" h="20672">
                  <a:moveTo>
                    <a:pt x="221099" y="20671"/>
                  </a:moveTo>
                  <a:lnTo>
                    <a:pt x="204331" y="9493"/>
                  </a:lnTo>
                  <a:lnTo>
                    <a:pt x="144347" y="1566"/>
                  </a:lnTo>
                  <a:lnTo>
                    <a:pt x="81893" y="0"/>
                  </a:lnTo>
                  <a:lnTo>
                    <a:pt x="24755" y="5279"/>
                  </a:lnTo>
                  <a:lnTo>
                    <a:pt x="0" y="10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8683" y="1642445"/>
              <a:ext cx="2" cy="147400"/>
            </a:xfrm>
            <a:custGeom>
              <a:avLst/>
              <a:gdLst/>
              <a:ahLst/>
              <a:cxnLst/>
              <a:rect l="0" t="0" r="0" b="0"/>
              <a:pathLst>
                <a:path w="2" h="147400">
                  <a:moveTo>
                    <a:pt x="1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69740" y="1495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92805" y="1610036"/>
              <a:ext cx="155876" cy="168539"/>
            </a:xfrm>
            <a:custGeom>
              <a:avLst/>
              <a:gdLst/>
              <a:ahLst/>
              <a:cxnLst/>
              <a:rect l="0" t="0" r="0" b="0"/>
              <a:pathLst>
                <a:path w="155876" h="168539">
                  <a:moveTo>
                    <a:pt x="66448" y="21881"/>
                  </a:moveTo>
                  <a:lnTo>
                    <a:pt x="60860" y="5113"/>
                  </a:lnTo>
                  <a:lnTo>
                    <a:pt x="55703" y="1344"/>
                  </a:lnTo>
                  <a:lnTo>
                    <a:pt x="48757" y="0"/>
                  </a:lnTo>
                  <a:lnTo>
                    <a:pt x="40616" y="275"/>
                  </a:lnTo>
                  <a:lnTo>
                    <a:pt x="25332" y="6819"/>
                  </a:lnTo>
                  <a:lnTo>
                    <a:pt x="17980" y="11840"/>
                  </a:lnTo>
                  <a:lnTo>
                    <a:pt x="6692" y="29896"/>
                  </a:lnTo>
                  <a:lnTo>
                    <a:pt x="2045" y="41262"/>
                  </a:lnTo>
                  <a:lnTo>
                    <a:pt x="0" y="66370"/>
                  </a:lnTo>
                  <a:lnTo>
                    <a:pt x="8219" y="115026"/>
                  </a:lnTo>
                  <a:lnTo>
                    <a:pt x="23329" y="147745"/>
                  </a:lnTo>
                  <a:lnTo>
                    <a:pt x="42216" y="162828"/>
                  </a:lnTo>
                  <a:lnTo>
                    <a:pt x="53803" y="168488"/>
                  </a:lnTo>
                  <a:lnTo>
                    <a:pt x="79155" y="168538"/>
                  </a:lnTo>
                  <a:lnTo>
                    <a:pt x="103681" y="160761"/>
                  </a:lnTo>
                  <a:lnTo>
                    <a:pt x="138491" y="136705"/>
                  </a:lnTo>
                  <a:lnTo>
                    <a:pt x="146062" y="130016"/>
                  </a:lnTo>
                  <a:lnTo>
                    <a:pt x="154476" y="106985"/>
                  </a:lnTo>
                  <a:lnTo>
                    <a:pt x="155875" y="79592"/>
                  </a:lnTo>
                  <a:lnTo>
                    <a:pt x="148697" y="55719"/>
                  </a:lnTo>
                  <a:lnTo>
                    <a:pt x="140828" y="42769"/>
                  </a:lnTo>
                  <a:lnTo>
                    <a:pt x="129620" y="32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54010" y="1603239"/>
              <a:ext cx="257317" cy="197135"/>
            </a:xfrm>
            <a:custGeom>
              <a:avLst/>
              <a:gdLst/>
              <a:ahLst/>
              <a:cxnLst/>
              <a:rect l="0" t="0" r="0" b="0"/>
              <a:pathLst>
                <a:path w="257317" h="197135">
                  <a:moveTo>
                    <a:pt x="0" y="70792"/>
                  </a:moveTo>
                  <a:lnTo>
                    <a:pt x="16768" y="81970"/>
                  </a:lnTo>
                  <a:lnTo>
                    <a:pt x="38373" y="111279"/>
                  </a:lnTo>
                  <a:lnTo>
                    <a:pt x="54004" y="144009"/>
                  </a:lnTo>
                  <a:lnTo>
                    <a:pt x="54720" y="147679"/>
                  </a:lnTo>
                  <a:lnTo>
                    <a:pt x="52858" y="146616"/>
                  </a:lnTo>
                  <a:lnTo>
                    <a:pt x="45719" y="136077"/>
                  </a:lnTo>
                  <a:lnTo>
                    <a:pt x="36293" y="109243"/>
                  </a:lnTo>
                  <a:lnTo>
                    <a:pt x="34150" y="73346"/>
                  </a:lnTo>
                  <a:lnTo>
                    <a:pt x="37794" y="50870"/>
                  </a:lnTo>
                  <a:lnTo>
                    <a:pt x="46433" y="32302"/>
                  </a:lnTo>
                  <a:lnTo>
                    <a:pt x="52013" y="24075"/>
                  </a:lnTo>
                  <a:lnTo>
                    <a:pt x="67571" y="11814"/>
                  </a:lnTo>
                  <a:lnTo>
                    <a:pt x="87353" y="3635"/>
                  </a:lnTo>
                  <a:lnTo>
                    <a:pt x="111743" y="0"/>
                  </a:lnTo>
                  <a:lnTo>
                    <a:pt x="135061" y="4624"/>
                  </a:lnTo>
                  <a:lnTo>
                    <a:pt x="178627" y="26656"/>
                  </a:lnTo>
                  <a:lnTo>
                    <a:pt x="204875" y="52255"/>
                  </a:lnTo>
                  <a:lnTo>
                    <a:pt x="230416" y="102709"/>
                  </a:lnTo>
                  <a:lnTo>
                    <a:pt x="252578" y="165577"/>
                  </a:lnTo>
                  <a:lnTo>
                    <a:pt x="257316" y="183109"/>
                  </a:lnTo>
                  <a:lnTo>
                    <a:pt x="256942" y="187784"/>
                  </a:lnTo>
                  <a:lnTo>
                    <a:pt x="252684" y="197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87824" y="1600331"/>
              <a:ext cx="212924" cy="209079"/>
            </a:xfrm>
            <a:custGeom>
              <a:avLst/>
              <a:gdLst/>
              <a:ahLst/>
              <a:cxnLst/>
              <a:rect l="0" t="0" r="0" b="0"/>
              <a:pathLst>
                <a:path w="212924" h="209079">
                  <a:moveTo>
                    <a:pt x="150497" y="0"/>
                  </a:moveTo>
                  <a:lnTo>
                    <a:pt x="133729" y="5589"/>
                  </a:lnTo>
                  <a:lnTo>
                    <a:pt x="116139" y="5214"/>
                  </a:lnTo>
                  <a:lnTo>
                    <a:pt x="96622" y="3487"/>
                  </a:lnTo>
                  <a:lnTo>
                    <a:pt x="45050" y="14960"/>
                  </a:lnTo>
                  <a:lnTo>
                    <a:pt x="19168" y="30429"/>
                  </a:lnTo>
                  <a:lnTo>
                    <a:pt x="7121" y="46279"/>
                  </a:lnTo>
                  <a:lnTo>
                    <a:pt x="2271" y="55419"/>
                  </a:lnTo>
                  <a:lnTo>
                    <a:pt x="0" y="74934"/>
                  </a:lnTo>
                  <a:lnTo>
                    <a:pt x="1033" y="85051"/>
                  </a:lnTo>
                  <a:lnTo>
                    <a:pt x="5231" y="92965"/>
                  </a:lnTo>
                  <a:lnTo>
                    <a:pt x="19253" y="104879"/>
                  </a:lnTo>
                  <a:lnTo>
                    <a:pt x="27906" y="107354"/>
                  </a:lnTo>
                  <a:lnTo>
                    <a:pt x="82880" y="105789"/>
                  </a:lnTo>
                  <a:lnTo>
                    <a:pt x="142503" y="116804"/>
                  </a:lnTo>
                  <a:lnTo>
                    <a:pt x="179714" y="129755"/>
                  </a:lnTo>
                  <a:lnTo>
                    <a:pt x="191032" y="135637"/>
                  </a:lnTo>
                  <a:lnTo>
                    <a:pt x="206727" y="154650"/>
                  </a:lnTo>
                  <a:lnTo>
                    <a:pt x="212550" y="166271"/>
                  </a:lnTo>
                  <a:lnTo>
                    <a:pt x="212923" y="177528"/>
                  </a:lnTo>
                  <a:lnTo>
                    <a:pt x="203978" y="199394"/>
                  </a:lnTo>
                  <a:lnTo>
                    <a:pt x="194339" y="205459"/>
                  </a:lnTo>
                  <a:lnTo>
                    <a:pt x="168033" y="209078"/>
                  </a:lnTo>
                  <a:lnTo>
                    <a:pt x="114230" y="203040"/>
                  </a:lnTo>
                  <a:lnTo>
                    <a:pt x="7679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800373" y="2505782"/>
            <a:ext cx="558011" cy="726467"/>
            <a:chOff x="1800373" y="2505782"/>
            <a:chExt cx="558011" cy="726467"/>
          </a:xfrm>
        </p:grpSpPr>
        <p:sp>
          <p:nvSpPr>
            <p:cNvPr id="49" name="Freeform 48"/>
            <p:cNvSpPr/>
            <p:nvPr/>
          </p:nvSpPr>
          <p:spPr>
            <a:xfrm>
              <a:off x="1800373" y="2505782"/>
              <a:ext cx="273216" cy="523390"/>
            </a:xfrm>
            <a:custGeom>
              <a:avLst/>
              <a:gdLst/>
              <a:ahLst/>
              <a:cxnLst/>
              <a:rect l="0" t="0" r="0" b="0"/>
              <a:pathLst>
                <a:path w="273216" h="523390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7235" y="156630"/>
                  </a:lnTo>
                  <a:lnTo>
                    <a:pt x="9065" y="199465"/>
                  </a:lnTo>
                  <a:lnTo>
                    <a:pt x="12997" y="241899"/>
                  </a:lnTo>
                  <a:lnTo>
                    <a:pt x="18669" y="305250"/>
                  </a:lnTo>
                  <a:lnTo>
                    <a:pt x="23468" y="365355"/>
                  </a:lnTo>
                  <a:lnTo>
                    <a:pt x="29180" y="417089"/>
                  </a:lnTo>
                  <a:lnTo>
                    <a:pt x="31110" y="476492"/>
                  </a:lnTo>
                  <a:lnTo>
                    <a:pt x="37557" y="516692"/>
                  </a:lnTo>
                  <a:lnTo>
                    <a:pt x="33874" y="498715"/>
                  </a:lnTo>
                  <a:lnTo>
                    <a:pt x="31886" y="437349"/>
                  </a:lnTo>
                  <a:lnTo>
                    <a:pt x="41220" y="377375"/>
                  </a:lnTo>
                  <a:lnTo>
                    <a:pt x="57967" y="347601"/>
                  </a:lnTo>
                  <a:lnTo>
                    <a:pt x="70996" y="331524"/>
                  </a:lnTo>
                  <a:lnTo>
                    <a:pt x="90825" y="319699"/>
                  </a:lnTo>
                  <a:lnTo>
                    <a:pt x="128296" y="309585"/>
                  </a:lnTo>
                  <a:lnTo>
                    <a:pt x="169035" y="309708"/>
                  </a:lnTo>
                  <a:lnTo>
                    <a:pt x="195619" y="316632"/>
                  </a:lnTo>
                  <a:lnTo>
                    <a:pt x="219133" y="331408"/>
                  </a:lnTo>
                  <a:lnTo>
                    <a:pt x="269442" y="393471"/>
                  </a:lnTo>
                  <a:lnTo>
                    <a:pt x="273215" y="403864"/>
                  </a:lnTo>
                  <a:lnTo>
                    <a:pt x="272935" y="440848"/>
                  </a:lnTo>
                  <a:lnTo>
                    <a:pt x="264273" y="479102"/>
                  </a:lnTo>
                  <a:lnTo>
                    <a:pt x="253545" y="497983"/>
                  </a:lnTo>
                  <a:lnTo>
                    <a:pt x="237859" y="511054"/>
                  </a:lnTo>
                  <a:lnTo>
                    <a:pt x="228762" y="516178"/>
                  </a:lnTo>
                  <a:lnTo>
                    <a:pt x="188014" y="523389"/>
                  </a:lnTo>
                  <a:lnTo>
                    <a:pt x="131418" y="518589"/>
                  </a:lnTo>
                  <a:lnTo>
                    <a:pt x="84228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68870" y="2846983"/>
              <a:ext cx="84229" cy="111525"/>
            </a:xfrm>
            <a:custGeom>
              <a:avLst/>
              <a:gdLst/>
              <a:ahLst/>
              <a:cxnLst/>
              <a:rect l="0" t="0" r="0" b="0"/>
              <a:pathLst>
                <a:path w="84229" h="111525">
                  <a:moveTo>
                    <a:pt x="0" y="16768"/>
                  </a:moveTo>
                  <a:lnTo>
                    <a:pt x="11178" y="0"/>
                  </a:lnTo>
                  <a:lnTo>
                    <a:pt x="15641" y="910"/>
                  </a:lnTo>
                  <a:lnTo>
                    <a:pt x="53455" y="61176"/>
                  </a:lnTo>
                  <a:lnTo>
                    <a:pt x="84228" y="111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10984" y="2811108"/>
              <a:ext cx="147400" cy="421141"/>
            </a:xfrm>
            <a:custGeom>
              <a:avLst/>
              <a:gdLst/>
              <a:ahLst/>
              <a:cxnLst/>
              <a:rect l="0" t="0" r="0" b="0"/>
              <a:pathLst>
                <a:path w="147400" h="421141">
                  <a:moveTo>
                    <a:pt x="147399" y="0"/>
                  </a:moveTo>
                  <a:lnTo>
                    <a:pt x="125042" y="5590"/>
                  </a:lnTo>
                  <a:lnTo>
                    <a:pt x="107827" y="20812"/>
                  </a:lnTo>
                  <a:lnTo>
                    <a:pt x="77711" y="74301"/>
                  </a:lnTo>
                  <a:lnTo>
                    <a:pt x="61890" y="129640"/>
                  </a:lnTo>
                  <a:lnTo>
                    <a:pt x="46064" y="190685"/>
                  </a:lnTo>
                  <a:lnTo>
                    <a:pt x="35225" y="249002"/>
                  </a:lnTo>
                  <a:lnTo>
                    <a:pt x="21083" y="305639"/>
                  </a:lnTo>
                  <a:lnTo>
                    <a:pt x="7024" y="36713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001055" y="2354672"/>
            <a:ext cx="5560007" cy="845588"/>
            <a:chOff x="3001055" y="2354672"/>
            <a:chExt cx="5560007" cy="845588"/>
          </a:xfrm>
        </p:grpSpPr>
        <p:sp>
          <p:nvSpPr>
            <p:cNvPr id="53" name="Freeform 52"/>
            <p:cNvSpPr/>
            <p:nvPr/>
          </p:nvSpPr>
          <p:spPr>
            <a:xfrm>
              <a:off x="3001055" y="2360958"/>
              <a:ext cx="325951" cy="650193"/>
            </a:xfrm>
            <a:custGeom>
              <a:avLst/>
              <a:gdLst/>
              <a:ahLst/>
              <a:cxnLst/>
              <a:rect l="0" t="0" r="0" b="0"/>
              <a:pathLst>
                <a:path w="325951" h="650193">
                  <a:moveTo>
                    <a:pt x="10095" y="650192"/>
                  </a:moveTo>
                  <a:lnTo>
                    <a:pt x="1762" y="612714"/>
                  </a:lnTo>
                  <a:lnTo>
                    <a:pt x="0" y="561290"/>
                  </a:lnTo>
                  <a:lnTo>
                    <a:pt x="5718" y="504903"/>
                  </a:lnTo>
                  <a:lnTo>
                    <a:pt x="4248" y="441772"/>
                  </a:lnTo>
                  <a:lnTo>
                    <a:pt x="8362" y="391906"/>
                  </a:lnTo>
                  <a:lnTo>
                    <a:pt x="9581" y="335797"/>
                  </a:lnTo>
                  <a:lnTo>
                    <a:pt x="15583" y="275614"/>
                  </a:lnTo>
                  <a:lnTo>
                    <a:pt x="19130" y="224131"/>
                  </a:lnTo>
                  <a:lnTo>
                    <a:pt x="25770" y="164423"/>
                  </a:lnTo>
                  <a:lnTo>
                    <a:pt x="29557" y="107867"/>
                  </a:lnTo>
                  <a:lnTo>
                    <a:pt x="36269" y="54065"/>
                  </a:lnTo>
                  <a:lnTo>
                    <a:pt x="51255" y="12257"/>
                  </a:lnTo>
                  <a:lnTo>
                    <a:pt x="58592" y="4974"/>
                  </a:lnTo>
                  <a:lnTo>
                    <a:pt x="66993" y="1288"/>
                  </a:lnTo>
                  <a:lnTo>
                    <a:pt x="76103" y="0"/>
                  </a:lnTo>
                  <a:lnTo>
                    <a:pt x="84516" y="2651"/>
                  </a:lnTo>
                  <a:lnTo>
                    <a:pt x="100103" y="14956"/>
                  </a:lnTo>
                  <a:lnTo>
                    <a:pt x="128003" y="51451"/>
                  </a:lnTo>
                  <a:lnTo>
                    <a:pt x="149112" y="101813"/>
                  </a:lnTo>
                  <a:lnTo>
                    <a:pt x="168659" y="145728"/>
                  </a:lnTo>
                  <a:lnTo>
                    <a:pt x="186148" y="179797"/>
                  </a:lnTo>
                  <a:lnTo>
                    <a:pt x="201859" y="225766"/>
                  </a:lnTo>
                  <a:lnTo>
                    <a:pt x="221332" y="280721"/>
                  </a:lnTo>
                  <a:lnTo>
                    <a:pt x="248873" y="340514"/>
                  </a:lnTo>
                  <a:lnTo>
                    <a:pt x="275520" y="400055"/>
                  </a:lnTo>
                  <a:lnTo>
                    <a:pt x="300288" y="460798"/>
                  </a:lnTo>
                  <a:lnTo>
                    <a:pt x="311587" y="495679"/>
                  </a:lnTo>
                  <a:lnTo>
                    <a:pt x="325950" y="513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74321" y="274793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4311" y="8334"/>
                  </a:lnTo>
                  <a:lnTo>
                    <a:pt x="59365" y="156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7180" y="2404606"/>
              <a:ext cx="269380" cy="490686"/>
            </a:xfrm>
            <a:custGeom>
              <a:avLst/>
              <a:gdLst/>
              <a:ahLst/>
              <a:cxnLst/>
              <a:rect l="0" t="0" r="0" b="0"/>
              <a:pathLst>
                <a:path w="269380" h="490686">
                  <a:moveTo>
                    <a:pt x="153566" y="332803"/>
                  </a:moveTo>
                  <a:lnTo>
                    <a:pt x="124257" y="303494"/>
                  </a:lnTo>
                  <a:lnTo>
                    <a:pt x="92889" y="288894"/>
                  </a:lnTo>
                  <a:lnTo>
                    <a:pt x="70446" y="287162"/>
                  </a:lnTo>
                  <a:lnTo>
                    <a:pt x="49943" y="291461"/>
                  </a:lnTo>
                  <a:lnTo>
                    <a:pt x="33032" y="301171"/>
                  </a:lnTo>
                  <a:lnTo>
                    <a:pt x="10358" y="330969"/>
                  </a:lnTo>
                  <a:lnTo>
                    <a:pt x="0" y="375024"/>
                  </a:lnTo>
                  <a:lnTo>
                    <a:pt x="4905" y="432736"/>
                  </a:lnTo>
                  <a:lnTo>
                    <a:pt x="10675" y="456766"/>
                  </a:lnTo>
                  <a:lnTo>
                    <a:pt x="23378" y="476025"/>
                  </a:lnTo>
                  <a:lnTo>
                    <a:pt x="31679" y="484437"/>
                  </a:lnTo>
                  <a:lnTo>
                    <a:pt x="41893" y="488874"/>
                  </a:lnTo>
                  <a:lnTo>
                    <a:pt x="65719" y="490685"/>
                  </a:lnTo>
                  <a:lnTo>
                    <a:pt x="99851" y="485128"/>
                  </a:lnTo>
                  <a:lnTo>
                    <a:pt x="137780" y="464894"/>
                  </a:lnTo>
                  <a:lnTo>
                    <a:pt x="167476" y="431083"/>
                  </a:lnTo>
                  <a:lnTo>
                    <a:pt x="191235" y="382632"/>
                  </a:lnTo>
                  <a:lnTo>
                    <a:pt x="209311" y="328850"/>
                  </a:lnTo>
                  <a:lnTo>
                    <a:pt x="221425" y="269630"/>
                  </a:lnTo>
                  <a:lnTo>
                    <a:pt x="225535" y="213350"/>
                  </a:lnTo>
                  <a:lnTo>
                    <a:pt x="225583" y="152740"/>
                  </a:lnTo>
                  <a:lnTo>
                    <a:pt x="218708" y="91498"/>
                  </a:lnTo>
                  <a:lnTo>
                    <a:pt x="210432" y="36957"/>
                  </a:lnTo>
                  <a:lnTo>
                    <a:pt x="208085" y="5564"/>
                  </a:lnTo>
                  <a:lnTo>
                    <a:pt x="206290" y="0"/>
                  </a:lnTo>
                  <a:lnTo>
                    <a:pt x="203923" y="970"/>
                  </a:lnTo>
                  <a:lnTo>
                    <a:pt x="201175" y="6296"/>
                  </a:lnTo>
                  <a:lnTo>
                    <a:pt x="197935" y="64107"/>
                  </a:lnTo>
                  <a:lnTo>
                    <a:pt x="203237" y="116839"/>
                  </a:lnTo>
                  <a:lnTo>
                    <a:pt x="206498" y="175227"/>
                  </a:lnTo>
                  <a:lnTo>
                    <a:pt x="213183" y="228922"/>
                  </a:lnTo>
                  <a:lnTo>
                    <a:pt x="219154" y="289580"/>
                  </a:lnTo>
                  <a:lnTo>
                    <a:pt x="231252" y="352211"/>
                  </a:lnTo>
                  <a:lnTo>
                    <a:pt x="247034" y="386777"/>
                  </a:lnTo>
                  <a:lnTo>
                    <a:pt x="269379" y="417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34713" y="2354672"/>
              <a:ext cx="218759" cy="532205"/>
            </a:xfrm>
            <a:custGeom>
              <a:avLst/>
              <a:gdLst/>
              <a:ahLst/>
              <a:cxnLst/>
              <a:rect l="0" t="0" r="0" b="0"/>
              <a:pathLst>
                <a:path w="218759" h="532205">
                  <a:moveTo>
                    <a:pt x="113473" y="424851"/>
                  </a:moveTo>
                  <a:lnTo>
                    <a:pt x="113473" y="402494"/>
                  </a:lnTo>
                  <a:lnTo>
                    <a:pt x="109964" y="393569"/>
                  </a:lnTo>
                  <a:lnTo>
                    <a:pt x="96705" y="377412"/>
                  </a:lnTo>
                  <a:lnTo>
                    <a:pt x="75995" y="368672"/>
                  </a:lnTo>
                  <a:lnTo>
                    <a:pt x="63921" y="366341"/>
                  </a:lnTo>
                  <a:lnTo>
                    <a:pt x="53532" y="367127"/>
                  </a:lnTo>
                  <a:lnTo>
                    <a:pt x="35750" y="374240"/>
                  </a:lnTo>
                  <a:lnTo>
                    <a:pt x="23168" y="388319"/>
                  </a:lnTo>
                  <a:lnTo>
                    <a:pt x="5558" y="425954"/>
                  </a:lnTo>
                  <a:lnTo>
                    <a:pt x="0" y="467941"/>
                  </a:lnTo>
                  <a:lnTo>
                    <a:pt x="3943" y="506249"/>
                  </a:lnTo>
                  <a:lnTo>
                    <a:pt x="8867" y="515381"/>
                  </a:lnTo>
                  <a:lnTo>
                    <a:pt x="23698" y="528647"/>
                  </a:lnTo>
                  <a:lnTo>
                    <a:pt x="45107" y="532204"/>
                  </a:lnTo>
                  <a:lnTo>
                    <a:pt x="69050" y="528715"/>
                  </a:lnTo>
                  <a:lnTo>
                    <a:pt x="123698" y="500949"/>
                  </a:lnTo>
                  <a:lnTo>
                    <a:pt x="141804" y="478169"/>
                  </a:lnTo>
                  <a:lnTo>
                    <a:pt x="166903" y="427064"/>
                  </a:lnTo>
                  <a:lnTo>
                    <a:pt x="179347" y="377154"/>
                  </a:lnTo>
                  <a:lnTo>
                    <a:pt x="192863" y="321453"/>
                  </a:lnTo>
                  <a:lnTo>
                    <a:pt x="199865" y="260364"/>
                  </a:lnTo>
                  <a:lnTo>
                    <a:pt x="202632" y="211168"/>
                  </a:lnTo>
                  <a:lnTo>
                    <a:pt x="199162" y="161886"/>
                  </a:lnTo>
                  <a:lnTo>
                    <a:pt x="195015" y="101660"/>
                  </a:lnTo>
                  <a:lnTo>
                    <a:pt x="186377" y="49890"/>
                  </a:lnTo>
                  <a:lnTo>
                    <a:pt x="178630" y="21896"/>
                  </a:lnTo>
                  <a:lnTo>
                    <a:pt x="167388" y="1654"/>
                  </a:lnTo>
                  <a:lnTo>
                    <a:pt x="162285" y="0"/>
                  </a:lnTo>
                  <a:lnTo>
                    <a:pt x="157713" y="3577"/>
                  </a:lnTo>
                  <a:lnTo>
                    <a:pt x="153495" y="10640"/>
                  </a:lnTo>
                  <a:lnTo>
                    <a:pt x="147558" y="42939"/>
                  </a:lnTo>
                  <a:lnTo>
                    <a:pt x="145799" y="93323"/>
                  </a:lnTo>
                  <a:lnTo>
                    <a:pt x="150867" y="147116"/>
                  </a:lnTo>
                  <a:lnTo>
                    <a:pt x="163060" y="205563"/>
                  </a:lnTo>
                  <a:lnTo>
                    <a:pt x="173269" y="265770"/>
                  </a:lnTo>
                  <a:lnTo>
                    <a:pt x="184873" y="320524"/>
                  </a:lnTo>
                  <a:lnTo>
                    <a:pt x="206043" y="375301"/>
                  </a:lnTo>
                  <a:lnTo>
                    <a:pt x="218758" y="403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53513" y="270582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54145"/>
                  </a:lnTo>
                  <a:lnTo>
                    <a:pt x="16788" y="1134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74570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5322" y="2684766"/>
              <a:ext cx="187255" cy="178986"/>
            </a:xfrm>
            <a:custGeom>
              <a:avLst/>
              <a:gdLst/>
              <a:ahLst/>
              <a:cxnLst/>
              <a:rect l="0" t="0" r="0" b="0"/>
              <a:pathLst>
                <a:path w="187255" h="1789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92999"/>
                  </a:lnTo>
                  <a:lnTo>
                    <a:pt x="24514" y="131541"/>
                  </a:lnTo>
                  <a:lnTo>
                    <a:pt x="37453" y="154139"/>
                  </a:lnTo>
                  <a:lnTo>
                    <a:pt x="36191" y="154232"/>
                  </a:lnTo>
                  <a:lnTo>
                    <a:pt x="33009" y="151955"/>
                  </a:lnTo>
                  <a:lnTo>
                    <a:pt x="24365" y="96974"/>
                  </a:lnTo>
                  <a:lnTo>
                    <a:pt x="20953" y="74685"/>
                  </a:lnTo>
                  <a:lnTo>
                    <a:pt x="23336" y="53081"/>
                  </a:lnTo>
                  <a:lnTo>
                    <a:pt x="31414" y="34900"/>
                  </a:lnTo>
                  <a:lnTo>
                    <a:pt x="43973" y="19021"/>
                  </a:lnTo>
                  <a:lnTo>
                    <a:pt x="61254" y="4165"/>
                  </a:lnTo>
                  <a:lnTo>
                    <a:pt x="71945" y="1607"/>
                  </a:lnTo>
                  <a:lnTo>
                    <a:pt x="96302" y="5004"/>
                  </a:lnTo>
                  <a:lnTo>
                    <a:pt x="130733" y="25659"/>
                  </a:lnTo>
                  <a:lnTo>
                    <a:pt x="157573" y="48417"/>
                  </a:lnTo>
                  <a:lnTo>
                    <a:pt x="174754" y="75568"/>
                  </a:lnTo>
                  <a:lnTo>
                    <a:pt x="187254" y="105839"/>
                  </a:lnTo>
                  <a:lnTo>
                    <a:pt x="185736" y="165308"/>
                  </a:lnTo>
                  <a:lnTo>
                    <a:pt x="18457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00953" y="2715110"/>
              <a:ext cx="261719" cy="485150"/>
            </a:xfrm>
            <a:custGeom>
              <a:avLst/>
              <a:gdLst/>
              <a:ahLst/>
              <a:cxnLst/>
              <a:rect l="0" t="0" r="0" b="0"/>
              <a:pathLst>
                <a:path w="261719" h="485150">
                  <a:moveTo>
                    <a:pt x="200041" y="106527"/>
                  </a:moveTo>
                  <a:lnTo>
                    <a:pt x="207277" y="78971"/>
                  </a:lnTo>
                  <a:lnTo>
                    <a:pt x="209106" y="51386"/>
                  </a:lnTo>
                  <a:lnTo>
                    <a:pt x="206085" y="39351"/>
                  </a:lnTo>
                  <a:lnTo>
                    <a:pt x="193369" y="19739"/>
                  </a:lnTo>
                  <a:lnTo>
                    <a:pt x="166479" y="1133"/>
                  </a:lnTo>
                  <a:lnTo>
                    <a:pt x="155440" y="0"/>
                  </a:lnTo>
                  <a:lnTo>
                    <a:pt x="130696" y="4979"/>
                  </a:lnTo>
                  <a:lnTo>
                    <a:pt x="101636" y="20937"/>
                  </a:lnTo>
                  <a:lnTo>
                    <a:pt x="88846" y="40021"/>
                  </a:lnTo>
                  <a:lnTo>
                    <a:pt x="80431" y="64100"/>
                  </a:lnTo>
                  <a:lnTo>
                    <a:pt x="76691" y="90400"/>
                  </a:lnTo>
                  <a:lnTo>
                    <a:pt x="81268" y="111448"/>
                  </a:lnTo>
                  <a:lnTo>
                    <a:pt x="85764" y="120336"/>
                  </a:lnTo>
                  <a:lnTo>
                    <a:pt x="93441" y="126261"/>
                  </a:lnTo>
                  <a:lnTo>
                    <a:pt x="114449" y="132845"/>
                  </a:lnTo>
                  <a:lnTo>
                    <a:pt x="136264" y="129532"/>
                  </a:lnTo>
                  <a:lnTo>
                    <a:pt x="157658" y="119091"/>
                  </a:lnTo>
                  <a:lnTo>
                    <a:pt x="189433" y="98161"/>
                  </a:lnTo>
                  <a:lnTo>
                    <a:pt x="210535" y="96180"/>
                  </a:lnTo>
                  <a:lnTo>
                    <a:pt x="217565" y="101969"/>
                  </a:lnTo>
                  <a:lnTo>
                    <a:pt x="235364" y="163696"/>
                  </a:lnTo>
                  <a:lnTo>
                    <a:pt x="248050" y="219032"/>
                  </a:lnTo>
                  <a:lnTo>
                    <a:pt x="254888" y="278142"/>
                  </a:lnTo>
                  <a:lnTo>
                    <a:pt x="261568" y="340208"/>
                  </a:lnTo>
                  <a:lnTo>
                    <a:pt x="261718" y="397528"/>
                  </a:lnTo>
                  <a:lnTo>
                    <a:pt x="253541" y="437504"/>
                  </a:lnTo>
                  <a:lnTo>
                    <a:pt x="242926" y="456789"/>
                  </a:lnTo>
                  <a:lnTo>
                    <a:pt x="227290" y="470039"/>
                  </a:lnTo>
                  <a:lnTo>
                    <a:pt x="207473" y="478658"/>
                  </a:lnTo>
                  <a:lnTo>
                    <a:pt x="153503" y="484191"/>
                  </a:lnTo>
                  <a:lnTo>
                    <a:pt x="103974" y="485149"/>
                  </a:lnTo>
                  <a:lnTo>
                    <a:pt x="70777" y="483034"/>
                  </a:lnTo>
                  <a:lnTo>
                    <a:pt x="20697" y="468851"/>
                  </a:lnTo>
                  <a:lnTo>
                    <a:pt x="0" y="464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80062" y="2582341"/>
              <a:ext cx="162144" cy="134818"/>
            </a:xfrm>
            <a:custGeom>
              <a:avLst/>
              <a:gdLst/>
              <a:ahLst/>
              <a:cxnLst/>
              <a:rect l="0" t="0" r="0" b="0"/>
              <a:pathLst>
                <a:path w="162144" h="134818">
                  <a:moveTo>
                    <a:pt x="147399" y="18197"/>
                  </a:moveTo>
                  <a:lnTo>
                    <a:pt x="153465" y="0"/>
                  </a:lnTo>
                  <a:lnTo>
                    <a:pt x="149716" y="17095"/>
                  </a:lnTo>
                  <a:lnTo>
                    <a:pt x="150976" y="67849"/>
                  </a:lnTo>
                  <a:lnTo>
                    <a:pt x="162143" y="123542"/>
                  </a:lnTo>
                  <a:lnTo>
                    <a:pt x="161908" y="131711"/>
                  </a:lnTo>
                  <a:lnTo>
                    <a:pt x="159411" y="134817"/>
                  </a:lnTo>
                  <a:lnTo>
                    <a:pt x="155407" y="134548"/>
                  </a:lnTo>
                  <a:lnTo>
                    <a:pt x="144719" y="121772"/>
                  </a:lnTo>
                  <a:lnTo>
                    <a:pt x="131000" y="102835"/>
                  </a:lnTo>
                  <a:lnTo>
                    <a:pt x="83455" y="64337"/>
                  </a:lnTo>
                  <a:lnTo>
                    <a:pt x="59708" y="56252"/>
                  </a:lnTo>
                  <a:lnTo>
                    <a:pt x="0" y="39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69533" y="2632124"/>
              <a:ext cx="263214" cy="18131"/>
            </a:xfrm>
            <a:custGeom>
              <a:avLst/>
              <a:gdLst/>
              <a:ahLst/>
              <a:cxnLst/>
              <a:rect l="0" t="0" r="0" b="0"/>
              <a:pathLst>
                <a:path w="263214" h="18131">
                  <a:moveTo>
                    <a:pt x="0" y="0"/>
                  </a:moveTo>
                  <a:lnTo>
                    <a:pt x="16768" y="11178"/>
                  </a:lnTo>
                  <a:lnTo>
                    <a:pt x="49552" y="18130"/>
                  </a:lnTo>
                  <a:lnTo>
                    <a:pt x="107998" y="12338"/>
                  </a:lnTo>
                  <a:lnTo>
                    <a:pt x="161973" y="10886"/>
                  </a:lnTo>
                  <a:lnTo>
                    <a:pt x="209290" y="15495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95562" y="2465994"/>
              <a:ext cx="287934" cy="362891"/>
            </a:xfrm>
            <a:custGeom>
              <a:avLst/>
              <a:gdLst/>
              <a:ahLst/>
              <a:cxnLst/>
              <a:rect l="0" t="0" r="0" b="0"/>
              <a:pathLst>
                <a:path w="287934" h="362891">
                  <a:moveTo>
                    <a:pt x="210966" y="39788"/>
                  </a:moveTo>
                  <a:lnTo>
                    <a:pt x="205378" y="17431"/>
                  </a:lnTo>
                  <a:lnTo>
                    <a:pt x="199052" y="10845"/>
                  </a:lnTo>
                  <a:lnTo>
                    <a:pt x="179545" y="3528"/>
                  </a:lnTo>
                  <a:lnTo>
                    <a:pt x="122828" y="0"/>
                  </a:lnTo>
                  <a:lnTo>
                    <a:pt x="72283" y="9355"/>
                  </a:lnTo>
                  <a:lnTo>
                    <a:pt x="23175" y="22468"/>
                  </a:lnTo>
                  <a:lnTo>
                    <a:pt x="14412" y="29411"/>
                  </a:lnTo>
                  <a:lnTo>
                    <a:pt x="1556" y="49604"/>
                  </a:lnTo>
                  <a:lnTo>
                    <a:pt x="0" y="59200"/>
                  </a:lnTo>
                  <a:lnTo>
                    <a:pt x="1302" y="67937"/>
                  </a:lnTo>
                  <a:lnTo>
                    <a:pt x="4510" y="76102"/>
                  </a:lnTo>
                  <a:lnTo>
                    <a:pt x="17432" y="88293"/>
                  </a:lnTo>
                  <a:lnTo>
                    <a:pt x="74667" y="121458"/>
                  </a:lnTo>
                  <a:lnTo>
                    <a:pt x="137317" y="144848"/>
                  </a:lnTo>
                  <a:lnTo>
                    <a:pt x="197152" y="163761"/>
                  </a:lnTo>
                  <a:lnTo>
                    <a:pt x="238783" y="188105"/>
                  </a:lnTo>
                  <a:lnTo>
                    <a:pt x="269883" y="221034"/>
                  </a:lnTo>
                  <a:lnTo>
                    <a:pt x="285875" y="251028"/>
                  </a:lnTo>
                  <a:lnTo>
                    <a:pt x="287933" y="271713"/>
                  </a:lnTo>
                  <a:lnTo>
                    <a:pt x="283778" y="292604"/>
                  </a:lnTo>
                  <a:lnTo>
                    <a:pt x="274133" y="313588"/>
                  </a:lnTo>
                  <a:lnTo>
                    <a:pt x="255808" y="328373"/>
                  </a:lnTo>
                  <a:lnTo>
                    <a:pt x="192391" y="351315"/>
                  </a:lnTo>
                  <a:lnTo>
                    <a:pt x="137063" y="362890"/>
                  </a:lnTo>
                  <a:lnTo>
                    <a:pt x="109100" y="362373"/>
                  </a:lnTo>
                  <a:lnTo>
                    <a:pt x="70559" y="352438"/>
                  </a:lnTo>
                  <a:lnTo>
                    <a:pt x="42510" y="355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32870" y="2695295"/>
              <a:ext cx="133795" cy="158297"/>
            </a:xfrm>
            <a:custGeom>
              <a:avLst/>
              <a:gdLst/>
              <a:ahLst/>
              <a:cxnLst/>
              <a:rect l="0" t="0" r="0" b="0"/>
              <a:pathLst>
                <a:path w="133795" h="158297">
                  <a:moveTo>
                    <a:pt x="0" y="0"/>
                  </a:moveTo>
                  <a:lnTo>
                    <a:pt x="0" y="58617"/>
                  </a:lnTo>
                  <a:lnTo>
                    <a:pt x="11179" y="98996"/>
                  </a:lnTo>
                  <a:lnTo>
                    <a:pt x="29309" y="135007"/>
                  </a:lnTo>
                  <a:lnTo>
                    <a:pt x="45782" y="150860"/>
                  </a:lnTo>
                  <a:lnTo>
                    <a:pt x="55088" y="156725"/>
                  </a:lnTo>
                  <a:lnTo>
                    <a:pt x="64801" y="158296"/>
                  </a:lnTo>
                  <a:lnTo>
                    <a:pt x="84952" y="153802"/>
                  </a:lnTo>
                  <a:lnTo>
                    <a:pt x="110439" y="138118"/>
                  </a:lnTo>
                  <a:lnTo>
                    <a:pt x="122394" y="122217"/>
                  </a:lnTo>
                  <a:lnTo>
                    <a:pt x="130436" y="102282"/>
                  </a:lnTo>
                  <a:lnTo>
                    <a:pt x="133794" y="65920"/>
                  </a:lnTo>
                  <a:lnTo>
                    <a:pt x="127901" y="35910"/>
                  </a:lnTo>
                  <a:lnTo>
                    <a:pt x="125041" y="30959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64582" y="2531129"/>
              <a:ext cx="212161" cy="314448"/>
            </a:xfrm>
            <a:custGeom>
              <a:avLst/>
              <a:gdLst/>
              <a:ahLst/>
              <a:cxnLst/>
              <a:rect l="0" t="0" r="0" b="0"/>
              <a:pathLst>
                <a:path w="212161" h="314448">
                  <a:moveTo>
                    <a:pt x="10443" y="16767"/>
                  </a:moveTo>
                  <a:lnTo>
                    <a:pt x="4854" y="0"/>
                  </a:lnTo>
                  <a:lnTo>
                    <a:pt x="3208" y="909"/>
                  </a:lnTo>
                  <a:lnTo>
                    <a:pt x="348" y="54164"/>
                  </a:lnTo>
                  <a:lnTo>
                    <a:pt x="0" y="109638"/>
                  </a:lnTo>
                  <a:lnTo>
                    <a:pt x="3051" y="172589"/>
                  </a:lnTo>
                  <a:lnTo>
                    <a:pt x="8983" y="230431"/>
                  </a:lnTo>
                  <a:lnTo>
                    <a:pt x="18585" y="292648"/>
                  </a:lnTo>
                  <a:lnTo>
                    <a:pt x="19911" y="310177"/>
                  </a:lnTo>
                  <a:lnTo>
                    <a:pt x="22049" y="253163"/>
                  </a:lnTo>
                  <a:lnTo>
                    <a:pt x="26519" y="229457"/>
                  </a:lnTo>
                  <a:lnTo>
                    <a:pt x="32859" y="220561"/>
                  </a:lnTo>
                  <a:lnTo>
                    <a:pt x="52381" y="207558"/>
                  </a:lnTo>
                  <a:lnTo>
                    <a:pt x="103041" y="190848"/>
                  </a:lnTo>
                  <a:lnTo>
                    <a:pt x="130367" y="187723"/>
                  </a:lnTo>
                  <a:lnTo>
                    <a:pt x="172059" y="197142"/>
                  </a:lnTo>
                  <a:lnTo>
                    <a:pt x="182528" y="204867"/>
                  </a:lnTo>
                  <a:lnTo>
                    <a:pt x="197279" y="225929"/>
                  </a:lnTo>
                  <a:lnTo>
                    <a:pt x="212160" y="264094"/>
                  </a:lnTo>
                  <a:lnTo>
                    <a:pt x="211602" y="275239"/>
                  </a:lnTo>
                  <a:lnTo>
                    <a:pt x="207720" y="285008"/>
                  </a:lnTo>
                  <a:lnTo>
                    <a:pt x="201623" y="293860"/>
                  </a:lnTo>
                  <a:lnTo>
                    <a:pt x="182370" y="306816"/>
                  </a:lnTo>
                  <a:lnTo>
                    <a:pt x="170684" y="311908"/>
                  </a:lnTo>
                  <a:lnTo>
                    <a:pt x="145222" y="314447"/>
                  </a:lnTo>
                  <a:lnTo>
                    <a:pt x="85253" y="303539"/>
                  </a:lnTo>
                  <a:lnTo>
                    <a:pt x="54057" y="292549"/>
                  </a:lnTo>
                  <a:lnTo>
                    <a:pt x="20972" y="269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69823" y="2499283"/>
              <a:ext cx="20363" cy="301298"/>
            </a:xfrm>
            <a:custGeom>
              <a:avLst/>
              <a:gdLst/>
              <a:ahLst/>
              <a:cxnLst/>
              <a:rect l="0" t="0" r="0" b="0"/>
              <a:pathLst>
                <a:path w="20363" h="301298">
                  <a:moveTo>
                    <a:pt x="0" y="17027"/>
                  </a:moveTo>
                  <a:lnTo>
                    <a:pt x="5590" y="260"/>
                  </a:lnTo>
                  <a:lnTo>
                    <a:pt x="6067" y="0"/>
                  </a:lnTo>
                  <a:lnTo>
                    <a:pt x="3488" y="21991"/>
                  </a:lnTo>
                  <a:lnTo>
                    <a:pt x="8792" y="77583"/>
                  </a:lnTo>
                  <a:lnTo>
                    <a:pt x="13134" y="132066"/>
                  </a:lnTo>
                  <a:lnTo>
                    <a:pt x="18709" y="185254"/>
                  </a:lnTo>
                  <a:lnTo>
                    <a:pt x="20362" y="234938"/>
                  </a:lnTo>
                  <a:lnTo>
                    <a:pt x="17732" y="273056"/>
                  </a:lnTo>
                  <a:lnTo>
                    <a:pt x="10529" y="301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43482" y="2621595"/>
              <a:ext cx="242156" cy="18863"/>
            </a:xfrm>
            <a:custGeom>
              <a:avLst/>
              <a:gdLst/>
              <a:ahLst/>
              <a:cxnLst/>
              <a:rect l="0" t="0" r="0" b="0"/>
              <a:pathLst>
                <a:path w="242156" h="18863">
                  <a:moveTo>
                    <a:pt x="242155" y="10529"/>
                  </a:moveTo>
                  <a:lnTo>
                    <a:pt x="204677" y="18862"/>
                  </a:lnTo>
                  <a:lnTo>
                    <a:pt x="147664" y="15035"/>
                  </a:lnTo>
                  <a:lnTo>
                    <a:pt x="89653" y="12589"/>
                  </a:lnTo>
                  <a:lnTo>
                    <a:pt x="54250" y="15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27751" y="2683290"/>
              <a:ext cx="147400" cy="183018"/>
            </a:xfrm>
            <a:custGeom>
              <a:avLst/>
              <a:gdLst/>
              <a:ahLst/>
              <a:cxnLst/>
              <a:rect l="0" t="0" r="0" b="0"/>
              <a:pathLst>
                <a:path w="147400" h="183018">
                  <a:moveTo>
                    <a:pt x="0" y="54119"/>
                  </a:moveTo>
                  <a:lnTo>
                    <a:pt x="0" y="76476"/>
                  </a:lnTo>
                  <a:lnTo>
                    <a:pt x="11178" y="107147"/>
                  </a:lnTo>
                  <a:lnTo>
                    <a:pt x="39542" y="167788"/>
                  </a:lnTo>
                  <a:lnTo>
                    <a:pt x="43909" y="179031"/>
                  </a:lnTo>
                  <a:lnTo>
                    <a:pt x="44480" y="183017"/>
                  </a:lnTo>
                  <a:lnTo>
                    <a:pt x="42522" y="182165"/>
                  </a:lnTo>
                  <a:lnTo>
                    <a:pt x="35277" y="171860"/>
                  </a:lnTo>
                  <a:lnTo>
                    <a:pt x="25790" y="145157"/>
                  </a:lnTo>
                  <a:lnTo>
                    <a:pt x="21992" y="94805"/>
                  </a:lnTo>
                  <a:lnTo>
                    <a:pt x="24454" y="56816"/>
                  </a:lnTo>
                  <a:lnTo>
                    <a:pt x="26831" y="45388"/>
                  </a:lnTo>
                  <a:lnTo>
                    <a:pt x="31926" y="36600"/>
                  </a:lnTo>
                  <a:lnTo>
                    <a:pt x="75131" y="4296"/>
                  </a:lnTo>
                  <a:lnTo>
                    <a:pt x="95393" y="0"/>
                  </a:lnTo>
                  <a:lnTo>
                    <a:pt x="123411" y="4159"/>
                  </a:lnTo>
                  <a:lnTo>
                    <a:pt x="147399" y="12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24843" y="2704018"/>
              <a:ext cx="181935" cy="201567"/>
            </a:xfrm>
            <a:custGeom>
              <a:avLst/>
              <a:gdLst/>
              <a:ahLst/>
              <a:cxnLst/>
              <a:rect l="0" t="0" r="0" b="0"/>
              <a:pathLst>
                <a:path w="181935" h="201567">
                  <a:moveTo>
                    <a:pt x="108234" y="117619"/>
                  </a:moveTo>
                  <a:lnTo>
                    <a:pt x="114301" y="85167"/>
                  </a:lnTo>
                  <a:lnTo>
                    <a:pt x="103676" y="27688"/>
                  </a:lnTo>
                  <a:lnTo>
                    <a:pt x="98176" y="17890"/>
                  </a:lnTo>
                  <a:lnTo>
                    <a:pt x="82707" y="3885"/>
                  </a:lnTo>
                  <a:lnTo>
                    <a:pt x="61014" y="0"/>
                  </a:lnTo>
                  <a:lnTo>
                    <a:pt x="48678" y="602"/>
                  </a:lnTo>
                  <a:lnTo>
                    <a:pt x="38115" y="5682"/>
                  </a:lnTo>
                  <a:lnTo>
                    <a:pt x="20138" y="23806"/>
                  </a:lnTo>
                  <a:lnTo>
                    <a:pt x="2453" y="60317"/>
                  </a:lnTo>
                  <a:lnTo>
                    <a:pt x="0" y="83962"/>
                  </a:lnTo>
                  <a:lnTo>
                    <a:pt x="10967" y="139573"/>
                  </a:lnTo>
                  <a:lnTo>
                    <a:pt x="21962" y="176246"/>
                  </a:lnTo>
                  <a:lnTo>
                    <a:pt x="33237" y="194758"/>
                  </a:lnTo>
                  <a:lnTo>
                    <a:pt x="40688" y="199461"/>
                  </a:lnTo>
                  <a:lnTo>
                    <a:pt x="58327" y="201566"/>
                  </a:lnTo>
                  <a:lnTo>
                    <a:pt x="74745" y="195483"/>
                  </a:lnTo>
                  <a:lnTo>
                    <a:pt x="82399" y="190585"/>
                  </a:lnTo>
                  <a:lnTo>
                    <a:pt x="94022" y="169546"/>
                  </a:lnTo>
                  <a:lnTo>
                    <a:pt x="104023" y="127935"/>
                  </a:lnTo>
                  <a:lnTo>
                    <a:pt x="105427" y="113968"/>
                  </a:lnTo>
                  <a:lnTo>
                    <a:pt x="108703" y="108166"/>
                  </a:lnTo>
                  <a:lnTo>
                    <a:pt x="113226" y="107808"/>
                  </a:lnTo>
                  <a:lnTo>
                    <a:pt x="118581" y="111078"/>
                  </a:lnTo>
                  <a:lnTo>
                    <a:pt x="153906" y="153210"/>
                  </a:lnTo>
                  <a:lnTo>
                    <a:pt x="163249" y="158894"/>
                  </a:lnTo>
                  <a:lnTo>
                    <a:pt x="173629" y="171448"/>
                  </a:lnTo>
                  <a:lnTo>
                    <a:pt x="181934" y="191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90110" y="2682798"/>
              <a:ext cx="137767" cy="179457"/>
            </a:xfrm>
            <a:custGeom>
              <a:avLst/>
              <a:gdLst/>
              <a:ahLst/>
              <a:cxnLst/>
              <a:rect l="0" t="0" r="0" b="0"/>
              <a:pathLst>
                <a:path w="137767" h="179457">
                  <a:moveTo>
                    <a:pt x="116709" y="33554"/>
                  </a:moveTo>
                  <a:lnTo>
                    <a:pt x="111119" y="16786"/>
                  </a:lnTo>
                  <a:lnTo>
                    <a:pt x="104794" y="10677"/>
                  </a:lnTo>
                  <a:lnTo>
                    <a:pt x="85287" y="770"/>
                  </a:lnTo>
                  <a:lnTo>
                    <a:pt x="74704" y="0"/>
                  </a:lnTo>
                  <a:lnTo>
                    <a:pt x="53586" y="5383"/>
                  </a:lnTo>
                  <a:lnTo>
                    <a:pt x="27556" y="21567"/>
                  </a:lnTo>
                  <a:lnTo>
                    <a:pt x="5025" y="52359"/>
                  </a:lnTo>
                  <a:lnTo>
                    <a:pt x="0" y="80906"/>
                  </a:lnTo>
                  <a:lnTo>
                    <a:pt x="6307" y="135714"/>
                  </a:lnTo>
                  <a:lnTo>
                    <a:pt x="21086" y="163909"/>
                  </a:lnTo>
                  <a:lnTo>
                    <a:pt x="29564" y="169591"/>
                  </a:lnTo>
                  <a:lnTo>
                    <a:pt x="63852" y="177586"/>
                  </a:lnTo>
                  <a:lnTo>
                    <a:pt x="90096" y="179456"/>
                  </a:lnTo>
                  <a:lnTo>
                    <a:pt x="111120" y="174049"/>
                  </a:lnTo>
                  <a:lnTo>
                    <a:pt x="137766" y="159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54218" y="2411026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38" y="203740"/>
                  </a:lnTo>
                  <a:lnTo>
                    <a:pt x="11" y="264308"/>
                  </a:lnTo>
                  <a:lnTo>
                    <a:pt x="3" y="315529"/>
                  </a:lnTo>
                  <a:lnTo>
                    <a:pt x="0" y="371249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06819" y="2537367"/>
              <a:ext cx="315855" cy="42115"/>
            </a:xfrm>
            <a:custGeom>
              <a:avLst/>
              <a:gdLst/>
              <a:ahLst/>
              <a:cxnLst/>
              <a:rect l="0" t="0" r="0" b="0"/>
              <a:pathLst>
                <a:path w="315855" h="42115">
                  <a:moveTo>
                    <a:pt x="315854" y="0"/>
                  </a:moveTo>
                  <a:lnTo>
                    <a:pt x="310265" y="16768"/>
                  </a:lnTo>
                  <a:lnTo>
                    <a:pt x="305109" y="20537"/>
                  </a:lnTo>
                  <a:lnTo>
                    <a:pt x="298163" y="21881"/>
                  </a:lnTo>
                  <a:lnTo>
                    <a:pt x="244505" y="22336"/>
                  </a:lnTo>
                  <a:lnTo>
                    <a:pt x="184233" y="35726"/>
                  </a:lnTo>
                  <a:lnTo>
                    <a:pt x="121096" y="40852"/>
                  </a:lnTo>
                  <a:lnTo>
                    <a:pt x="70845" y="41740"/>
                  </a:lnTo>
                  <a:lnTo>
                    <a:pt x="20709" y="420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96662" y="2653181"/>
              <a:ext cx="10240" cy="210571"/>
            </a:xfrm>
            <a:custGeom>
              <a:avLst/>
              <a:gdLst/>
              <a:ahLst/>
              <a:cxnLst/>
              <a:rect l="0" t="0" r="0" b="0"/>
              <a:pathLst>
                <a:path w="10240" h="210571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8" y="168552"/>
                  </a:lnTo>
                  <a:lnTo>
                    <a:pt x="1023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06901" y="2579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35574" y="2647903"/>
              <a:ext cx="212761" cy="215849"/>
            </a:xfrm>
            <a:custGeom>
              <a:avLst/>
              <a:gdLst/>
              <a:ahLst/>
              <a:cxnLst/>
              <a:rect l="0" t="0" r="0" b="0"/>
              <a:pathLst>
                <a:path w="212761" h="215849">
                  <a:moveTo>
                    <a:pt x="29255" y="89506"/>
                  </a:moveTo>
                  <a:lnTo>
                    <a:pt x="29255" y="143651"/>
                  </a:lnTo>
                  <a:lnTo>
                    <a:pt x="26916" y="168552"/>
                  </a:lnTo>
                  <a:lnTo>
                    <a:pt x="18077" y="187419"/>
                  </a:lnTo>
                  <a:lnTo>
                    <a:pt x="13614" y="189876"/>
                  </a:lnTo>
                  <a:lnTo>
                    <a:pt x="9469" y="188005"/>
                  </a:lnTo>
                  <a:lnTo>
                    <a:pt x="5535" y="183248"/>
                  </a:lnTo>
                  <a:lnTo>
                    <a:pt x="0" y="154196"/>
                  </a:lnTo>
                  <a:lnTo>
                    <a:pt x="9429" y="91901"/>
                  </a:lnTo>
                  <a:lnTo>
                    <a:pt x="28068" y="42276"/>
                  </a:lnTo>
                  <a:lnTo>
                    <a:pt x="47491" y="12471"/>
                  </a:lnTo>
                  <a:lnTo>
                    <a:pt x="67386" y="2626"/>
                  </a:lnTo>
                  <a:lnTo>
                    <a:pt x="79242" y="0"/>
                  </a:lnTo>
                  <a:lnTo>
                    <a:pt x="101774" y="3322"/>
                  </a:lnTo>
                  <a:lnTo>
                    <a:pt x="123487" y="13767"/>
                  </a:lnTo>
                  <a:lnTo>
                    <a:pt x="162903" y="49069"/>
                  </a:lnTo>
                  <a:lnTo>
                    <a:pt x="177561" y="70364"/>
                  </a:lnTo>
                  <a:lnTo>
                    <a:pt x="196503" y="122163"/>
                  </a:lnTo>
                  <a:lnTo>
                    <a:pt x="212760" y="181847"/>
                  </a:lnTo>
                  <a:lnTo>
                    <a:pt x="208239" y="215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22757" y="2716702"/>
              <a:ext cx="338305" cy="388691"/>
            </a:xfrm>
            <a:custGeom>
              <a:avLst/>
              <a:gdLst/>
              <a:ahLst/>
              <a:cxnLst/>
              <a:rect l="0" t="0" r="0" b="0"/>
              <a:pathLst>
                <a:path w="338305" h="388691">
                  <a:moveTo>
                    <a:pt x="263212" y="125992"/>
                  </a:moveTo>
                  <a:lnTo>
                    <a:pt x="271545" y="88514"/>
                  </a:lnTo>
                  <a:lnTo>
                    <a:pt x="269971" y="50546"/>
                  </a:lnTo>
                  <a:lnTo>
                    <a:pt x="263876" y="25780"/>
                  </a:lnTo>
                  <a:lnTo>
                    <a:pt x="253369" y="6974"/>
                  </a:lnTo>
                  <a:lnTo>
                    <a:pt x="246121" y="2193"/>
                  </a:lnTo>
                  <a:lnTo>
                    <a:pt x="228710" y="0"/>
                  </a:lnTo>
                  <a:lnTo>
                    <a:pt x="199177" y="5343"/>
                  </a:lnTo>
                  <a:lnTo>
                    <a:pt x="181719" y="17388"/>
                  </a:lnTo>
                  <a:lnTo>
                    <a:pt x="151448" y="48127"/>
                  </a:lnTo>
                  <a:lnTo>
                    <a:pt x="143349" y="71888"/>
                  </a:lnTo>
                  <a:lnTo>
                    <a:pt x="142089" y="99606"/>
                  </a:lnTo>
                  <a:lnTo>
                    <a:pt x="149328" y="123624"/>
                  </a:lnTo>
                  <a:lnTo>
                    <a:pt x="166558" y="151287"/>
                  </a:lnTo>
                  <a:lnTo>
                    <a:pt x="182820" y="163750"/>
                  </a:lnTo>
                  <a:lnTo>
                    <a:pt x="192070" y="168711"/>
                  </a:lnTo>
                  <a:lnTo>
                    <a:pt x="201746" y="169679"/>
                  </a:lnTo>
                  <a:lnTo>
                    <a:pt x="221855" y="164516"/>
                  </a:lnTo>
                  <a:lnTo>
                    <a:pt x="252907" y="148455"/>
                  </a:lnTo>
                  <a:lnTo>
                    <a:pt x="267601" y="132466"/>
                  </a:lnTo>
                  <a:lnTo>
                    <a:pt x="273157" y="123289"/>
                  </a:lnTo>
                  <a:lnTo>
                    <a:pt x="278031" y="120681"/>
                  </a:lnTo>
                  <a:lnTo>
                    <a:pt x="282450" y="122451"/>
                  </a:lnTo>
                  <a:lnTo>
                    <a:pt x="286566" y="127141"/>
                  </a:lnTo>
                  <a:lnTo>
                    <a:pt x="305165" y="181097"/>
                  </a:lnTo>
                  <a:lnTo>
                    <a:pt x="319332" y="240862"/>
                  </a:lnTo>
                  <a:lnTo>
                    <a:pt x="338291" y="301757"/>
                  </a:lnTo>
                  <a:lnTo>
                    <a:pt x="338304" y="334741"/>
                  </a:lnTo>
                  <a:lnTo>
                    <a:pt x="328172" y="359539"/>
                  </a:lnTo>
                  <a:lnTo>
                    <a:pt x="320557" y="369428"/>
                  </a:lnTo>
                  <a:lnTo>
                    <a:pt x="296497" y="380415"/>
                  </a:lnTo>
                  <a:lnTo>
                    <a:pt x="238981" y="387468"/>
                  </a:lnTo>
                  <a:lnTo>
                    <a:pt x="191042" y="388690"/>
                  </a:lnTo>
                  <a:lnTo>
                    <a:pt x="139793" y="383463"/>
                  </a:lnTo>
                  <a:lnTo>
                    <a:pt x="86884" y="373556"/>
                  </a:lnTo>
                  <a:lnTo>
                    <a:pt x="26345" y="377770"/>
                  </a:lnTo>
                  <a:lnTo>
                    <a:pt x="0" y="378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84269" y="42113"/>
            <a:ext cx="4446065" cy="657885"/>
            <a:chOff x="284269" y="42113"/>
            <a:chExt cx="4446065" cy="657885"/>
          </a:xfrm>
        </p:grpSpPr>
        <p:sp>
          <p:nvSpPr>
            <p:cNvPr id="2" name="Freeform 1"/>
            <p:cNvSpPr/>
            <p:nvPr/>
          </p:nvSpPr>
          <p:spPr>
            <a:xfrm>
              <a:off x="548132" y="200041"/>
              <a:ext cx="18178" cy="347441"/>
            </a:xfrm>
            <a:custGeom>
              <a:avLst/>
              <a:gdLst/>
              <a:ahLst/>
              <a:cxnLst/>
              <a:rect l="0" t="0" r="0" b="0"/>
              <a:pathLst>
                <a:path w="18178" h="347441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9747"/>
                  </a:lnTo>
                  <a:lnTo>
                    <a:pt x="15045" y="248571"/>
                  </a:lnTo>
                  <a:lnTo>
                    <a:pt x="18177" y="301221"/>
                  </a:lnTo>
                  <a:lnTo>
                    <a:pt x="987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144380"/>
              <a:ext cx="421141" cy="76719"/>
            </a:xfrm>
            <a:custGeom>
              <a:avLst/>
              <a:gdLst/>
              <a:ahLst/>
              <a:cxnLst/>
              <a:rect l="0" t="0" r="0" b="0"/>
              <a:pathLst>
                <a:path w="421141" h="76719">
                  <a:moveTo>
                    <a:pt x="421140" y="13547"/>
                  </a:moveTo>
                  <a:lnTo>
                    <a:pt x="409962" y="2369"/>
                  </a:lnTo>
                  <a:lnTo>
                    <a:pt x="388876" y="0"/>
                  </a:lnTo>
                  <a:lnTo>
                    <a:pt x="326511" y="11026"/>
                  </a:lnTo>
                  <a:lnTo>
                    <a:pt x="269954" y="21151"/>
                  </a:lnTo>
                  <a:lnTo>
                    <a:pt x="208392" y="29087"/>
                  </a:lnTo>
                  <a:lnTo>
                    <a:pt x="145106" y="34684"/>
                  </a:lnTo>
                  <a:lnTo>
                    <a:pt x="87025" y="45841"/>
                  </a:lnTo>
                  <a:lnTo>
                    <a:pt x="38654" y="58991"/>
                  </a:lnTo>
                  <a:lnTo>
                    <a:pt x="0" y="7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8497" y="494839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93844" y="5589"/>
                  </a:lnTo>
                  <a:lnTo>
                    <a:pt x="341095" y="2317"/>
                  </a:lnTo>
                  <a:lnTo>
                    <a:pt x="287522" y="3577"/>
                  </a:lnTo>
                  <a:lnTo>
                    <a:pt x="237209" y="14745"/>
                  </a:lnTo>
                  <a:lnTo>
                    <a:pt x="176144" y="20980"/>
                  </a:lnTo>
                  <a:lnTo>
                    <a:pt x="121622" y="32263"/>
                  </a:lnTo>
                  <a:lnTo>
                    <a:pt x="91489" y="36566"/>
                  </a:lnTo>
                  <a:lnTo>
                    <a:pt x="40429" y="360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6975" y="307987"/>
              <a:ext cx="179425" cy="197385"/>
            </a:xfrm>
            <a:custGeom>
              <a:avLst/>
              <a:gdLst/>
              <a:ahLst/>
              <a:cxnLst/>
              <a:rect l="0" t="0" r="0" b="0"/>
              <a:pathLst>
                <a:path w="179425" h="197385">
                  <a:moveTo>
                    <a:pt x="24776" y="92095"/>
                  </a:moveTo>
                  <a:lnTo>
                    <a:pt x="18710" y="131783"/>
                  </a:lnTo>
                  <a:lnTo>
                    <a:pt x="23746" y="192122"/>
                  </a:lnTo>
                  <a:lnTo>
                    <a:pt x="22919" y="197384"/>
                  </a:lnTo>
                  <a:lnTo>
                    <a:pt x="21199" y="197383"/>
                  </a:lnTo>
                  <a:lnTo>
                    <a:pt x="13187" y="180613"/>
                  </a:lnTo>
                  <a:lnTo>
                    <a:pt x="0" y="137916"/>
                  </a:lnTo>
                  <a:lnTo>
                    <a:pt x="797" y="98133"/>
                  </a:lnTo>
                  <a:lnTo>
                    <a:pt x="14787" y="40248"/>
                  </a:lnTo>
                  <a:lnTo>
                    <a:pt x="22676" y="19919"/>
                  </a:lnTo>
                  <a:lnTo>
                    <a:pt x="33981" y="3085"/>
                  </a:lnTo>
                  <a:lnTo>
                    <a:pt x="42611" y="0"/>
                  </a:lnTo>
                  <a:lnTo>
                    <a:pt x="64678" y="2811"/>
                  </a:lnTo>
                  <a:lnTo>
                    <a:pt x="92231" y="17548"/>
                  </a:lnTo>
                  <a:lnTo>
                    <a:pt x="151494" y="71888"/>
                  </a:lnTo>
                  <a:lnTo>
                    <a:pt x="171636" y="102876"/>
                  </a:lnTo>
                  <a:lnTo>
                    <a:pt x="179424" y="139873"/>
                  </a:lnTo>
                  <a:lnTo>
                    <a:pt x="178126" y="157394"/>
                  </a:lnTo>
                  <a:lnTo>
                    <a:pt x="172175" y="176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6203" y="284269"/>
              <a:ext cx="131932" cy="212631"/>
            </a:xfrm>
            <a:custGeom>
              <a:avLst/>
              <a:gdLst/>
              <a:ahLst/>
              <a:cxnLst/>
              <a:rect l="0" t="0" r="0" b="0"/>
              <a:pathLst>
                <a:path w="131932" h="212631">
                  <a:moveTo>
                    <a:pt x="5589" y="31585"/>
                  </a:moveTo>
                  <a:lnTo>
                    <a:pt x="0" y="48353"/>
                  </a:lnTo>
                  <a:lnTo>
                    <a:pt x="3495" y="65944"/>
                  </a:lnTo>
                  <a:lnTo>
                    <a:pt x="22861" y="117348"/>
                  </a:lnTo>
                  <a:lnTo>
                    <a:pt x="46237" y="177569"/>
                  </a:lnTo>
                  <a:lnTo>
                    <a:pt x="60267" y="210151"/>
                  </a:lnTo>
                  <a:lnTo>
                    <a:pt x="64268" y="212630"/>
                  </a:lnTo>
                  <a:lnTo>
                    <a:pt x="68105" y="209604"/>
                  </a:lnTo>
                  <a:lnTo>
                    <a:pt x="82669" y="171125"/>
                  </a:lnTo>
                  <a:lnTo>
                    <a:pt x="100329" y="107832"/>
                  </a:lnTo>
                  <a:lnTo>
                    <a:pt x="114380" y="52496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6501" y="292208"/>
              <a:ext cx="144666" cy="223689"/>
            </a:xfrm>
            <a:custGeom>
              <a:avLst/>
              <a:gdLst/>
              <a:ahLst/>
              <a:cxnLst/>
              <a:rect l="0" t="0" r="0" b="0"/>
              <a:pathLst>
                <a:path w="144666" h="223689">
                  <a:moveTo>
                    <a:pt x="15861" y="97346"/>
                  </a:moveTo>
                  <a:lnTo>
                    <a:pt x="32629" y="102935"/>
                  </a:lnTo>
                  <a:lnTo>
                    <a:pt x="50220" y="102560"/>
                  </a:lnTo>
                  <a:lnTo>
                    <a:pt x="69736" y="97323"/>
                  </a:lnTo>
                  <a:lnTo>
                    <a:pt x="129443" y="67699"/>
                  </a:lnTo>
                  <a:lnTo>
                    <a:pt x="141601" y="51414"/>
                  </a:lnTo>
                  <a:lnTo>
                    <a:pt x="144665" y="32478"/>
                  </a:lnTo>
                  <a:lnTo>
                    <a:pt x="143845" y="22515"/>
                  </a:lnTo>
                  <a:lnTo>
                    <a:pt x="139788" y="14703"/>
                  </a:lnTo>
                  <a:lnTo>
                    <a:pt x="125922" y="2904"/>
                  </a:lnTo>
                  <a:lnTo>
                    <a:pt x="104941" y="0"/>
                  </a:lnTo>
                  <a:lnTo>
                    <a:pt x="82359" y="3778"/>
                  </a:lnTo>
                  <a:lnTo>
                    <a:pt x="35739" y="26157"/>
                  </a:lnTo>
                  <a:lnTo>
                    <a:pt x="18457" y="43090"/>
                  </a:lnTo>
                  <a:lnTo>
                    <a:pt x="10572" y="54156"/>
                  </a:lnTo>
                  <a:lnTo>
                    <a:pt x="1812" y="82050"/>
                  </a:lnTo>
                  <a:lnTo>
                    <a:pt x="0" y="127519"/>
                  </a:lnTo>
                  <a:lnTo>
                    <a:pt x="5302" y="155210"/>
                  </a:lnTo>
                  <a:lnTo>
                    <a:pt x="15458" y="179215"/>
                  </a:lnTo>
                  <a:lnTo>
                    <a:pt x="30890" y="195343"/>
                  </a:lnTo>
                  <a:lnTo>
                    <a:pt x="79032" y="223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5180" y="263212"/>
              <a:ext cx="113038" cy="210841"/>
            </a:xfrm>
            <a:custGeom>
              <a:avLst/>
              <a:gdLst/>
              <a:ahLst/>
              <a:cxnLst/>
              <a:rect l="0" t="0" r="0" b="0"/>
              <a:pathLst>
                <a:path w="113038" h="210841">
                  <a:moveTo>
                    <a:pt x="7752" y="115813"/>
                  </a:moveTo>
                  <a:lnTo>
                    <a:pt x="1687" y="149435"/>
                  </a:lnTo>
                  <a:lnTo>
                    <a:pt x="12312" y="209220"/>
                  </a:lnTo>
                  <a:lnTo>
                    <a:pt x="14301" y="210840"/>
                  </a:lnTo>
                  <a:lnTo>
                    <a:pt x="16512" y="197042"/>
                  </a:lnTo>
                  <a:lnTo>
                    <a:pt x="6595" y="147004"/>
                  </a:lnTo>
                  <a:lnTo>
                    <a:pt x="0" y="109457"/>
                  </a:lnTo>
                  <a:lnTo>
                    <a:pt x="1166" y="67527"/>
                  </a:lnTo>
                  <a:lnTo>
                    <a:pt x="3362" y="55546"/>
                  </a:lnTo>
                  <a:lnTo>
                    <a:pt x="8335" y="46389"/>
                  </a:lnTo>
                  <a:lnTo>
                    <a:pt x="23219" y="33096"/>
                  </a:lnTo>
                  <a:lnTo>
                    <a:pt x="81885" y="7460"/>
                  </a:lnTo>
                  <a:lnTo>
                    <a:pt x="1130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2572" y="312592"/>
              <a:ext cx="167407" cy="167502"/>
            </a:xfrm>
            <a:custGeom>
              <a:avLst/>
              <a:gdLst/>
              <a:ahLst/>
              <a:cxnLst/>
              <a:rect l="0" t="0" r="0" b="0"/>
              <a:pathLst>
                <a:path w="167407" h="167502">
                  <a:moveTo>
                    <a:pt x="124630" y="34848"/>
                  </a:moveTo>
                  <a:lnTo>
                    <a:pt x="130219" y="18080"/>
                  </a:lnTo>
                  <a:lnTo>
                    <a:pt x="127186" y="11971"/>
                  </a:lnTo>
                  <a:lnTo>
                    <a:pt x="111338" y="2064"/>
                  </a:lnTo>
                  <a:lnTo>
                    <a:pt x="91816" y="0"/>
                  </a:lnTo>
                  <a:lnTo>
                    <a:pt x="33005" y="5172"/>
                  </a:lnTo>
                  <a:lnTo>
                    <a:pt x="10208" y="14250"/>
                  </a:lnTo>
                  <a:lnTo>
                    <a:pt x="3895" y="22286"/>
                  </a:lnTo>
                  <a:lnTo>
                    <a:pt x="0" y="43693"/>
                  </a:lnTo>
                  <a:lnTo>
                    <a:pt x="2939" y="52443"/>
                  </a:lnTo>
                  <a:lnTo>
                    <a:pt x="15563" y="65285"/>
                  </a:lnTo>
                  <a:lnTo>
                    <a:pt x="35991" y="68652"/>
                  </a:lnTo>
                  <a:lnTo>
                    <a:pt x="73800" y="70210"/>
                  </a:lnTo>
                  <a:lnTo>
                    <a:pt x="99699" y="76301"/>
                  </a:lnTo>
                  <a:lnTo>
                    <a:pt x="132841" y="92884"/>
                  </a:lnTo>
                  <a:lnTo>
                    <a:pt x="150116" y="105875"/>
                  </a:lnTo>
                  <a:lnTo>
                    <a:pt x="167406" y="131932"/>
                  </a:lnTo>
                  <a:lnTo>
                    <a:pt x="167185" y="140515"/>
                  </a:lnTo>
                  <a:lnTo>
                    <a:pt x="163529" y="148576"/>
                  </a:lnTo>
                  <a:lnTo>
                    <a:pt x="157581" y="156290"/>
                  </a:lnTo>
                  <a:lnTo>
                    <a:pt x="135375" y="164861"/>
                  </a:lnTo>
                  <a:lnTo>
                    <a:pt x="108349" y="167501"/>
                  </a:lnTo>
                  <a:lnTo>
                    <a:pt x="51559" y="156663"/>
                  </a:lnTo>
                  <a:lnTo>
                    <a:pt x="19345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4958" y="302469"/>
              <a:ext cx="153872" cy="164710"/>
            </a:xfrm>
            <a:custGeom>
              <a:avLst/>
              <a:gdLst/>
              <a:ahLst/>
              <a:cxnLst/>
              <a:rect l="0" t="0" r="0" b="0"/>
              <a:pathLst>
                <a:path w="153872" h="164710">
                  <a:moveTo>
                    <a:pt x="27529" y="97613"/>
                  </a:moveTo>
                  <a:lnTo>
                    <a:pt x="38707" y="80846"/>
                  </a:lnTo>
                  <a:lnTo>
                    <a:pt x="45509" y="77076"/>
                  </a:lnTo>
                  <a:lnTo>
                    <a:pt x="97270" y="70805"/>
                  </a:lnTo>
                  <a:lnTo>
                    <a:pt x="131641" y="56265"/>
                  </a:lnTo>
                  <a:lnTo>
                    <a:pt x="136711" y="48991"/>
                  </a:lnTo>
                  <a:lnTo>
                    <a:pt x="137752" y="40632"/>
                  </a:lnTo>
                  <a:lnTo>
                    <a:pt x="136106" y="31550"/>
                  </a:lnTo>
                  <a:lnTo>
                    <a:pt x="131499" y="24325"/>
                  </a:lnTo>
                  <a:lnTo>
                    <a:pt x="117021" y="13178"/>
                  </a:lnTo>
                  <a:lnTo>
                    <a:pt x="89140" y="326"/>
                  </a:lnTo>
                  <a:lnTo>
                    <a:pt x="79131" y="0"/>
                  </a:lnTo>
                  <a:lnTo>
                    <a:pt x="58652" y="5876"/>
                  </a:lnTo>
                  <a:lnTo>
                    <a:pt x="25314" y="28713"/>
                  </a:lnTo>
                  <a:lnTo>
                    <a:pt x="10557" y="42035"/>
                  </a:lnTo>
                  <a:lnTo>
                    <a:pt x="2438" y="61993"/>
                  </a:lnTo>
                  <a:lnTo>
                    <a:pt x="0" y="85292"/>
                  </a:lnTo>
                  <a:lnTo>
                    <a:pt x="2815" y="107345"/>
                  </a:lnTo>
                  <a:lnTo>
                    <a:pt x="11086" y="125725"/>
                  </a:lnTo>
                  <a:lnTo>
                    <a:pt x="16567" y="133902"/>
                  </a:lnTo>
                  <a:lnTo>
                    <a:pt x="32015" y="146107"/>
                  </a:lnTo>
                  <a:lnTo>
                    <a:pt x="70529" y="163474"/>
                  </a:lnTo>
                  <a:lnTo>
                    <a:pt x="91093" y="164709"/>
                  </a:lnTo>
                  <a:lnTo>
                    <a:pt x="153871" y="160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0006" y="42113"/>
              <a:ext cx="447955" cy="427506"/>
            </a:xfrm>
            <a:custGeom>
              <a:avLst/>
              <a:gdLst/>
              <a:ahLst/>
              <a:cxnLst/>
              <a:rect l="0" t="0" r="0" b="0"/>
              <a:pathLst>
                <a:path w="447955" h="427506">
                  <a:moveTo>
                    <a:pt x="228419" y="63171"/>
                  </a:moveTo>
                  <a:lnTo>
                    <a:pt x="222829" y="46404"/>
                  </a:lnTo>
                  <a:lnTo>
                    <a:pt x="216504" y="40295"/>
                  </a:lnTo>
                  <a:lnTo>
                    <a:pt x="196997" y="30387"/>
                  </a:lnTo>
                  <a:lnTo>
                    <a:pt x="159707" y="23822"/>
                  </a:lnTo>
                  <a:lnTo>
                    <a:pt x="113590" y="30009"/>
                  </a:lnTo>
                  <a:lnTo>
                    <a:pt x="82481" y="40347"/>
                  </a:lnTo>
                  <a:lnTo>
                    <a:pt x="57926" y="58878"/>
                  </a:lnTo>
                  <a:lnTo>
                    <a:pt x="37002" y="86076"/>
                  </a:lnTo>
                  <a:lnTo>
                    <a:pt x="15013" y="142703"/>
                  </a:lnTo>
                  <a:lnTo>
                    <a:pt x="0" y="202543"/>
                  </a:lnTo>
                  <a:lnTo>
                    <a:pt x="862" y="242897"/>
                  </a:lnTo>
                  <a:lnTo>
                    <a:pt x="11646" y="284489"/>
                  </a:lnTo>
                  <a:lnTo>
                    <a:pt x="24450" y="311274"/>
                  </a:lnTo>
                  <a:lnTo>
                    <a:pt x="71360" y="367895"/>
                  </a:lnTo>
                  <a:lnTo>
                    <a:pt x="107923" y="394315"/>
                  </a:lnTo>
                  <a:lnTo>
                    <a:pt x="169435" y="415798"/>
                  </a:lnTo>
                  <a:lnTo>
                    <a:pt x="214711" y="425277"/>
                  </a:lnTo>
                  <a:lnTo>
                    <a:pt x="275580" y="425424"/>
                  </a:lnTo>
                  <a:lnTo>
                    <a:pt x="287936" y="427505"/>
                  </a:lnTo>
                  <a:lnTo>
                    <a:pt x="311023" y="423579"/>
                  </a:lnTo>
                  <a:lnTo>
                    <a:pt x="340631" y="408215"/>
                  </a:lnTo>
                  <a:lnTo>
                    <a:pt x="402696" y="356835"/>
                  </a:lnTo>
                  <a:lnTo>
                    <a:pt x="423946" y="326048"/>
                  </a:lnTo>
                  <a:lnTo>
                    <a:pt x="441606" y="284204"/>
                  </a:lnTo>
                  <a:lnTo>
                    <a:pt x="447954" y="233737"/>
                  </a:lnTo>
                  <a:lnTo>
                    <a:pt x="446089" y="181828"/>
                  </a:lnTo>
                  <a:lnTo>
                    <a:pt x="434802" y="131843"/>
                  </a:lnTo>
                  <a:lnTo>
                    <a:pt x="421920" y="110850"/>
                  </a:lnTo>
                  <a:lnTo>
                    <a:pt x="406836" y="92551"/>
                  </a:lnTo>
                  <a:lnTo>
                    <a:pt x="396233" y="72719"/>
                  </a:lnTo>
                  <a:lnTo>
                    <a:pt x="375142" y="55327"/>
                  </a:lnTo>
                  <a:lnTo>
                    <a:pt x="319532" y="30686"/>
                  </a:lnTo>
                  <a:lnTo>
                    <a:pt x="260911" y="10873"/>
                  </a:lnTo>
                  <a:lnTo>
                    <a:pt x="2284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4987" y="255585"/>
              <a:ext cx="181544" cy="412502"/>
            </a:xfrm>
            <a:custGeom>
              <a:avLst/>
              <a:gdLst/>
              <a:ahLst/>
              <a:cxnLst/>
              <a:rect l="0" t="0" r="0" b="0"/>
              <a:pathLst>
                <a:path w="181544" h="412502">
                  <a:moveTo>
                    <a:pt x="9821" y="123440"/>
                  </a:moveTo>
                  <a:lnTo>
                    <a:pt x="1488" y="160918"/>
                  </a:lnTo>
                  <a:lnTo>
                    <a:pt x="5315" y="217931"/>
                  </a:lnTo>
                  <a:lnTo>
                    <a:pt x="14075" y="268291"/>
                  </a:lnTo>
                  <a:lnTo>
                    <a:pt x="19110" y="329304"/>
                  </a:lnTo>
                  <a:lnTo>
                    <a:pt x="20104" y="389536"/>
                  </a:lnTo>
                  <a:lnTo>
                    <a:pt x="20240" y="412501"/>
                  </a:lnTo>
                  <a:lnTo>
                    <a:pt x="20343" y="352678"/>
                  </a:lnTo>
                  <a:lnTo>
                    <a:pt x="13113" y="290628"/>
                  </a:lnTo>
                  <a:lnTo>
                    <a:pt x="9626" y="243817"/>
                  </a:lnTo>
                  <a:lnTo>
                    <a:pt x="2874" y="194073"/>
                  </a:lnTo>
                  <a:lnTo>
                    <a:pt x="0" y="134750"/>
                  </a:lnTo>
                  <a:lnTo>
                    <a:pt x="5021" y="72382"/>
                  </a:lnTo>
                  <a:lnTo>
                    <a:pt x="13988" y="26684"/>
                  </a:lnTo>
                  <a:lnTo>
                    <a:pt x="20788" y="16822"/>
                  </a:lnTo>
                  <a:lnTo>
                    <a:pt x="30000" y="10247"/>
                  </a:lnTo>
                  <a:lnTo>
                    <a:pt x="52715" y="2942"/>
                  </a:lnTo>
                  <a:lnTo>
                    <a:pt x="90640" y="0"/>
                  </a:lnTo>
                  <a:lnTo>
                    <a:pt x="113591" y="3457"/>
                  </a:lnTo>
                  <a:lnTo>
                    <a:pt x="132370" y="12013"/>
                  </a:lnTo>
                  <a:lnTo>
                    <a:pt x="148515" y="24784"/>
                  </a:lnTo>
                  <a:lnTo>
                    <a:pt x="169589" y="51705"/>
                  </a:lnTo>
                  <a:lnTo>
                    <a:pt x="179485" y="71671"/>
                  </a:lnTo>
                  <a:lnTo>
                    <a:pt x="181543" y="95362"/>
                  </a:lnTo>
                  <a:lnTo>
                    <a:pt x="177389" y="119150"/>
                  </a:lnTo>
                  <a:lnTo>
                    <a:pt x="167744" y="137521"/>
                  </a:lnTo>
                  <a:lnTo>
                    <a:pt x="152539" y="150366"/>
                  </a:lnTo>
                  <a:lnTo>
                    <a:pt x="143571" y="155429"/>
                  </a:lnTo>
                  <a:lnTo>
                    <a:pt x="124247" y="157934"/>
                  </a:lnTo>
                  <a:lnTo>
                    <a:pt x="62463" y="155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5822" y="198575"/>
              <a:ext cx="137818" cy="201508"/>
            </a:xfrm>
            <a:custGeom>
              <a:avLst/>
              <a:gdLst/>
              <a:ahLst/>
              <a:cxnLst/>
              <a:rect l="0" t="0" r="0" b="0"/>
              <a:pathLst>
                <a:path w="137818" h="201508">
                  <a:moveTo>
                    <a:pt x="21141" y="96222"/>
                  </a:moveTo>
                  <a:lnTo>
                    <a:pt x="75016" y="78264"/>
                  </a:lnTo>
                  <a:lnTo>
                    <a:pt x="104565" y="66855"/>
                  </a:lnTo>
                  <a:lnTo>
                    <a:pt x="121000" y="55484"/>
                  </a:lnTo>
                  <a:lnTo>
                    <a:pt x="132983" y="36392"/>
                  </a:lnTo>
                  <a:lnTo>
                    <a:pt x="137817" y="24750"/>
                  </a:lnTo>
                  <a:lnTo>
                    <a:pt x="137529" y="15819"/>
                  </a:lnTo>
                  <a:lnTo>
                    <a:pt x="133828" y="8695"/>
                  </a:lnTo>
                  <a:lnTo>
                    <a:pt x="127851" y="2776"/>
                  </a:lnTo>
                  <a:lnTo>
                    <a:pt x="120357" y="0"/>
                  </a:lnTo>
                  <a:lnTo>
                    <a:pt x="67395" y="1042"/>
                  </a:lnTo>
                  <a:lnTo>
                    <a:pt x="32897" y="12519"/>
                  </a:lnTo>
                  <a:lnTo>
                    <a:pt x="14278" y="30555"/>
                  </a:lnTo>
                  <a:lnTo>
                    <a:pt x="6037" y="41916"/>
                  </a:lnTo>
                  <a:lnTo>
                    <a:pt x="0" y="63897"/>
                  </a:lnTo>
                  <a:lnTo>
                    <a:pt x="5657" y="112194"/>
                  </a:lnTo>
                  <a:lnTo>
                    <a:pt x="14650" y="132957"/>
                  </a:lnTo>
                  <a:lnTo>
                    <a:pt x="45076" y="170939"/>
                  </a:lnTo>
                  <a:lnTo>
                    <a:pt x="74636" y="190630"/>
                  </a:lnTo>
                  <a:lnTo>
                    <a:pt x="105369" y="201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8912" y="210569"/>
              <a:ext cx="123379" cy="200313"/>
            </a:xfrm>
            <a:custGeom>
              <a:avLst/>
              <a:gdLst/>
              <a:ahLst/>
              <a:cxnLst/>
              <a:rect l="0" t="0" r="0" b="0"/>
              <a:pathLst>
                <a:path w="123379" h="200313">
                  <a:moveTo>
                    <a:pt x="7564" y="105285"/>
                  </a:moveTo>
                  <a:lnTo>
                    <a:pt x="13153" y="163902"/>
                  </a:lnTo>
                  <a:lnTo>
                    <a:pt x="22218" y="198693"/>
                  </a:lnTo>
                  <a:lnTo>
                    <a:pt x="23183" y="200312"/>
                  </a:lnTo>
                  <a:lnTo>
                    <a:pt x="10288" y="146807"/>
                  </a:lnTo>
                  <a:lnTo>
                    <a:pt x="0" y="98929"/>
                  </a:lnTo>
                  <a:lnTo>
                    <a:pt x="693" y="70875"/>
                  </a:lnTo>
                  <a:lnTo>
                    <a:pt x="8800" y="50608"/>
                  </a:lnTo>
                  <a:lnTo>
                    <a:pt x="32107" y="26044"/>
                  </a:lnTo>
                  <a:lnTo>
                    <a:pt x="57467" y="17424"/>
                  </a:lnTo>
                  <a:lnTo>
                    <a:pt x="95270" y="9452"/>
                  </a:lnTo>
                  <a:lnTo>
                    <a:pt x="1233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8006" y="261970"/>
              <a:ext cx="228554" cy="201284"/>
            </a:xfrm>
            <a:custGeom>
              <a:avLst/>
              <a:gdLst/>
              <a:ahLst/>
              <a:cxnLst/>
              <a:rect l="0" t="0" r="0" b="0"/>
              <a:pathLst>
                <a:path w="228554" h="201284">
                  <a:moveTo>
                    <a:pt x="112740" y="106527"/>
                  </a:moveTo>
                  <a:lnTo>
                    <a:pt x="118329" y="89759"/>
                  </a:lnTo>
                  <a:lnTo>
                    <a:pt x="116216" y="51386"/>
                  </a:lnTo>
                  <a:lnTo>
                    <a:pt x="108045" y="28987"/>
                  </a:lnTo>
                  <a:lnTo>
                    <a:pt x="102591" y="19739"/>
                  </a:lnTo>
                  <a:lnTo>
                    <a:pt x="87172" y="6343"/>
                  </a:lnTo>
                  <a:lnTo>
                    <a:pt x="78147" y="1133"/>
                  </a:lnTo>
                  <a:lnTo>
                    <a:pt x="68621" y="0"/>
                  </a:lnTo>
                  <a:lnTo>
                    <a:pt x="48678" y="4979"/>
                  </a:lnTo>
                  <a:lnTo>
                    <a:pt x="23309" y="20937"/>
                  </a:lnTo>
                  <a:lnTo>
                    <a:pt x="11381" y="36901"/>
                  </a:lnTo>
                  <a:lnTo>
                    <a:pt x="3351" y="56865"/>
                  </a:lnTo>
                  <a:lnTo>
                    <a:pt x="0" y="93242"/>
                  </a:lnTo>
                  <a:lnTo>
                    <a:pt x="11831" y="148278"/>
                  </a:lnTo>
                  <a:lnTo>
                    <a:pt x="27339" y="174530"/>
                  </a:lnTo>
                  <a:lnTo>
                    <a:pt x="34749" y="178768"/>
                  </a:lnTo>
                  <a:lnTo>
                    <a:pt x="52341" y="180358"/>
                  </a:lnTo>
                  <a:lnTo>
                    <a:pt x="71858" y="170926"/>
                  </a:lnTo>
                  <a:lnTo>
                    <a:pt x="89891" y="155036"/>
                  </a:lnTo>
                  <a:lnTo>
                    <a:pt x="101805" y="136275"/>
                  </a:lnTo>
                  <a:lnTo>
                    <a:pt x="111750" y="95419"/>
                  </a:lnTo>
                  <a:lnTo>
                    <a:pt x="114419" y="95612"/>
                  </a:lnTo>
                  <a:lnTo>
                    <a:pt x="160009" y="158806"/>
                  </a:lnTo>
                  <a:lnTo>
                    <a:pt x="187967" y="181419"/>
                  </a:lnTo>
                  <a:lnTo>
                    <a:pt x="228553" y="201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9" y="6317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3" y="48931"/>
                  </a:lnTo>
                  <a:lnTo>
                    <a:pt x="11179" y="103016"/>
                  </a:lnTo>
                  <a:lnTo>
                    <a:pt x="10721" y="164664"/>
                  </a:lnTo>
                  <a:lnTo>
                    <a:pt x="10586" y="223095"/>
                  </a:lnTo>
                  <a:lnTo>
                    <a:pt x="10545" y="278622"/>
                  </a:lnTo>
                  <a:lnTo>
                    <a:pt x="10533" y="327830"/>
                  </a:lnTo>
                  <a:lnTo>
                    <a:pt x="7410" y="36697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5502" y="193903"/>
              <a:ext cx="210571" cy="37724"/>
            </a:xfrm>
            <a:custGeom>
              <a:avLst/>
              <a:gdLst/>
              <a:ahLst/>
              <a:cxnLst/>
              <a:rect l="0" t="0" r="0" b="0"/>
              <a:pathLst>
                <a:path w="210571" h="37724">
                  <a:moveTo>
                    <a:pt x="210570" y="27195"/>
                  </a:moveTo>
                  <a:lnTo>
                    <a:pt x="204981" y="10427"/>
                  </a:lnTo>
                  <a:lnTo>
                    <a:pt x="198655" y="5488"/>
                  </a:lnTo>
                  <a:lnTo>
                    <a:pt x="179148" y="0"/>
                  </a:lnTo>
                  <a:lnTo>
                    <a:pt x="169735" y="876"/>
                  </a:lnTo>
                  <a:lnTo>
                    <a:pt x="107612" y="16142"/>
                  </a:lnTo>
                  <a:lnTo>
                    <a:pt x="52949" y="31097"/>
                  </a:lnTo>
                  <a:lnTo>
                    <a:pt x="0" y="3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0829" y="30532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1357" y="12634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0359" y="263212"/>
              <a:ext cx="136514" cy="160785"/>
            </a:xfrm>
            <a:custGeom>
              <a:avLst/>
              <a:gdLst/>
              <a:ahLst/>
              <a:cxnLst/>
              <a:rect l="0" t="0" r="0" b="0"/>
              <a:pathLst>
                <a:path w="136514" h="160785">
                  <a:moveTo>
                    <a:pt x="79983" y="0"/>
                  </a:moveTo>
                  <a:lnTo>
                    <a:pt x="36020" y="14654"/>
                  </a:lnTo>
                  <a:lnTo>
                    <a:pt x="19110" y="27570"/>
                  </a:lnTo>
                  <a:lnTo>
                    <a:pt x="11325" y="35927"/>
                  </a:lnTo>
                  <a:lnTo>
                    <a:pt x="2675" y="57692"/>
                  </a:lnTo>
                  <a:lnTo>
                    <a:pt x="0" y="82963"/>
                  </a:lnTo>
                  <a:lnTo>
                    <a:pt x="2711" y="109792"/>
                  </a:lnTo>
                  <a:lnTo>
                    <a:pt x="10935" y="131075"/>
                  </a:lnTo>
                  <a:lnTo>
                    <a:pt x="16403" y="140025"/>
                  </a:lnTo>
                  <a:lnTo>
                    <a:pt x="31838" y="153091"/>
                  </a:lnTo>
                  <a:lnTo>
                    <a:pt x="40867" y="158212"/>
                  </a:lnTo>
                  <a:lnTo>
                    <a:pt x="63378" y="160784"/>
                  </a:lnTo>
                  <a:lnTo>
                    <a:pt x="86641" y="156857"/>
                  </a:lnTo>
                  <a:lnTo>
                    <a:pt x="104779" y="147313"/>
                  </a:lnTo>
                  <a:lnTo>
                    <a:pt x="117519" y="132153"/>
                  </a:lnTo>
                  <a:lnTo>
                    <a:pt x="135231" y="93825"/>
                  </a:lnTo>
                  <a:lnTo>
                    <a:pt x="136513" y="70166"/>
                  </a:lnTo>
                  <a:lnTo>
                    <a:pt x="13262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5098" y="223719"/>
              <a:ext cx="189514" cy="186893"/>
            </a:xfrm>
            <a:custGeom>
              <a:avLst/>
              <a:gdLst/>
              <a:ahLst/>
              <a:cxnLst/>
              <a:rect l="0" t="0" r="0" b="0"/>
              <a:pathLst>
                <a:path w="189514" h="186893">
                  <a:moveTo>
                    <a:pt x="0" y="81607"/>
                  </a:moveTo>
                  <a:lnTo>
                    <a:pt x="5589" y="64839"/>
                  </a:lnTo>
                  <a:lnTo>
                    <a:pt x="8405" y="65749"/>
                  </a:lnTo>
                  <a:lnTo>
                    <a:pt x="28198" y="125039"/>
                  </a:lnTo>
                  <a:lnTo>
                    <a:pt x="36301" y="155567"/>
                  </a:lnTo>
                  <a:lnTo>
                    <a:pt x="35899" y="155480"/>
                  </a:lnTo>
                  <a:lnTo>
                    <a:pt x="24918" y="119801"/>
                  </a:lnTo>
                  <a:lnTo>
                    <a:pt x="23371" y="84085"/>
                  </a:lnTo>
                  <a:lnTo>
                    <a:pt x="30971" y="50756"/>
                  </a:lnTo>
                  <a:lnTo>
                    <a:pt x="53908" y="11172"/>
                  </a:lnTo>
                  <a:lnTo>
                    <a:pt x="60505" y="3065"/>
                  </a:lnTo>
                  <a:lnTo>
                    <a:pt x="67243" y="0"/>
                  </a:lnTo>
                  <a:lnTo>
                    <a:pt x="74075" y="296"/>
                  </a:lnTo>
                  <a:lnTo>
                    <a:pt x="107439" y="11993"/>
                  </a:lnTo>
                  <a:lnTo>
                    <a:pt x="124180" y="24931"/>
                  </a:lnTo>
                  <a:lnTo>
                    <a:pt x="159983" y="71934"/>
                  </a:lnTo>
                  <a:lnTo>
                    <a:pt x="181840" y="129423"/>
                  </a:lnTo>
                  <a:lnTo>
                    <a:pt x="189513" y="186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6933" y="149088"/>
              <a:ext cx="173401" cy="250995"/>
            </a:xfrm>
            <a:custGeom>
              <a:avLst/>
              <a:gdLst/>
              <a:ahLst/>
              <a:cxnLst/>
              <a:rect l="0" t="0" r="0" b="0"/>
              <a:pathLst>
                <a:path w="173401" h="250995">
                  <a:moveTo>
                    <a:pt x="75605" y="19367"/>
                  </a:moveTo>
                  <a:lnTo>
                    <a:pt x="64427" y="2600"/>
                  </a:lnTo>
                  <a:lnTo>
                    <a:pt x="57625" y="0"/>
                  </a:lnTo>
                  <a:lnTo>
                    <a:pt x="49581" y="607"/>
                  </a:lnTo>
                  <a:lnTo>
                    <a:pt x="32453" y="7520"/>
                  </a:lnTo>
                  <a:lnTo>
                    <a:pt x="17043" y="18391"/>
                  </a:lnTo>
                  <a:lnTo>
                    <a:pt x="5514" y="34141"/>
                  </a:lnTo>
                  <a:lnTo>
                    <a:pt x="802" y="43255"/>
                  </a:lnTo>
                  <a:lnTo>
                    <a:pt x="0" y="52840"/>
                  </a:lnTo>
                  <a:lnTo>
                    <a:pt x="5348" y="72849"/>
                  </a:lnTo>
                  <a:lnTo>
                    <a:pt x="11220" y="78418"/>
                  </a:lnTo>
                  <a:lnTo>
                    <a:pt x="18644" y="80961"/>
                  </a:lnTo>
                  <a:lnTo>
                    <a:pt x="79270" y="93853"/>
                  </a:lnTo>
                  <a:lnTo>
                    <a:pt x="136703" y="111888"/>
                  </a:lnTo>
                  <a:lnTo>
                    <a:pt x="153843" y="123269"/>
                  </a:lnTo>
                  <a:lnTo>
                    <a:pt x="166140" y="139245"/>
                  </a:lnTo>
                  <a:lnTo>
                    <a:pt x="171057" y="148419"/>
                  </a:lnTo>
                  <a:lnTo>
                    <a:pt x="173400" y="171090"/>
                  </a:lnTo>
                  <a:lnTo>
                    <a:pt x="169373" y="196764"/>
                  </a:lnTo>
                  <a:lnTo>
                    <a:pt x="159784" y="223772"/>
                  </a:lnTo>
                  <a:lnTo>
                    <a:pt x="150442" y="232846"/>
                  </a:lnTo>
                  <a:lnTo>
                    <a:pt x="124464" y="242929"/>
                  </a:lnTo>
                  <a:lnTo>
                    <a:pt x="65077" y="250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4269" y="520838"/>
              <a:ext cx="4264043" cy="179160"/>
            </a:xfrm>
            <a:custGeom>
              <a:avLst/>
              <a:gdLst/>
              <a:ahLst/>
              <a:cxnLst/>
              <a:rect l="0" t="0" r="0" b="0"/>
              <a:pathLst>
                <a:path w="4264043" h="179160">
                  <a:moveTo>
                    <a:pt x="4264042" y="16115"/>
                  </a:moveTo>
                  <a:lnTo>
                    <a:pt x="4247274" y="4936"/>
                  </a:lnTo>
                  <a:lnTo>
                    <a:pt x="4226564" y="2568"/>
                  </a:lnTo>
                  <a:lnTo>
                    <a:pt x="4175140" y="4990"/>
                  </a:lnTo>
                  <a:lnTo>
                    <a:pt x="4113857" y="11534"/>
                  </a:lnTo>
                  <a:lnTo>
                    <a:pt x="4059290" y="7108"/>
                  </a:lnTo>
                  <a:lnTo>
                    <a:pt x="4006842" y="6037"/>
                  </a:lnTo>
                  <a:lnTo>
                    <a:pt x="3946849" y="5720"/>
                  </a:lnTo>
                  <a:lnTo>
                    <a:pt x="3884619" y="5626"/>
                  </a:lnTo>
                  <a:lnTo>
                    <a:pt x="3841556" y="5604"/>
                  </a:lnTo>
                  <a:lnTo>
                    <a:pt x="3795120" y="5594"/>
                  </a:lnTo>
                  <a:lnTo>
                    <a:pt x="3745296" y="0"/>
                  </a:lnTo>
                  <a:lnTo>
                    <a:pt x="3685104" y="3270"/>
                  </a:lnTo>
                  <a:lnTo>
                    <a:pt x="3643698" y="4557"/>
                  </a:lnTo>
                  <a:lnTo>
                    <a:pt x="3597999" y="5129"/>
                  </a:lnTo>
                  <a:lnTo>
                    <a:pt x="3535592" y="5451"/>
                  </a:lnTo>
                  <a:lnTo>
                    <a:pt x="3478106" y="5546"/>
                  </a:lnTo>
                  <a:lnTo>
                    <a:pt x="3432766" y="5569"/>
                  </a:lnTo>
                  <a:lnTo>
                    <a:pt x="3385318" y="5578"/>
                  </a:lnTo>
                  <a:lnTo>
                    <a:pt x="3329335" y="5584"/>
                  </a:lnTo>
                  <a:lnTo>
                    <a:pt x="3268497" y="5586"/>
                  </a:lnTo>
                  <a:lnTo>
                    <a:pt x="3211419" y="5586"/>
                  </a:lnTo>
                  <a:lnTo>
                    <a:pt x="3155085" y="11176"/>
                  </a:lnTo>
                  <a:lnTo>
                    <a:pt x="3098896" y="9073"/>
                  </a:lnTo>
                  <a:lnTo>
                    <a:pt x="3042738" y="11258"/>
                  </a:lnTo>
                  <a:lnTo>
                    <a:pt x="2997503" y="10386"/>
                  </a:lnTo>
                  <a:lnTo>
                    <a:pt x="2950175" y="11298"/>
                  </a:lnTo>
                  <a:lnTo>
                    <a:pt x="2892261" y="6715"/>
                  </a:lnTo>
                  <a:lnTo>
                    <a:pt x="2834591" y="5809"/>
                  </a:lnTo>
                  <a:lnTo>
                    <a:pt x="2771207" y="8750"/>
                  </a:lnTo>
                  <a:lnTo>
                    <a:pt x="2741902" y="11672"/>
                  </a:lnTo>
                  <a:lnTo>
                    <a:pt x="2681842" y="10255"/>
                  </a:lnTo>
                  <a:lnTo>
                    <a:pt x="2619588" y="14957"/>
                  </a:lnTo>
                  <a:lnTo>
                    <a:pt x="2570828" y="15772"/>
                  </a:lnTo>
                  <a:lnTo>
                    <a:pt x="2510355" y="17217"/>
                  </a:lnTo>
                  <a:lnTo>
                    <a:pt x="2450230" y="24435"/>
                  </a:lnTo>
                  <a:lnTo>
                    <a:pt x="2387964" y="26207"/>
                  </a:lnTo>
                  <a:lnTo>
                    <a:pt x="2339202" y="26514"/>
                  </a:lnTo>
                  <a:lnTo>
                    <a:pt x="2277559" y="27788"/>
                  </a:lnTo>
                  <a:lnTo>
                    <a:pt x="2227461" y="33871"/>
                  </a:lnTo>
                  <a:lnTo>
                    <a:pt x="2176742" y="36194"/>
                  </a:lnTo>
                  <a:lnTo>
                    <a:pt x="2117090" y="36979"/>
                  </a:lnTo>
                  <a:lnTo>
                    <a:pt x="2054657" y="42723"/>
                  </a:lnTo>
                  <a:lnTo>
                    <a:pt x="2003358" y="40636"/>
                  </a:lnTo>
                  <a:lnTo>
                    <a:pt x="1940858" y="45092"/>
                  </a:lnTo>
                  <a:lnTo>
                    <a:pt x="1890611" y="46927"/>
                  </a:lnTo>
                  <a:lnTo>
                    <a:pt x="1838679" y="48641"/>
                  </a:lnTo>
                  <a:lnTo>
                    <a:pt x="1786247" y="54868"/>
                  </a:lnTo>
                  <a:lnTo>
                    <a:pt x="1734836" y="58403"/>
                  </a:lnTo>
                  <a:lnTo>
                    <a:pt x="1671830" y="63246"/>
                  </a:lnTo>
                  <a:lnTo>
                    <a:pt x="1623856" y="62835"/>
                  </a:lnTo>
                  <a:lnTo>
                    <a:pt x="1576886" y="67003"/>
                  </a:lnTo>
                  <a:lnTo>
                    <a:pt x="1525924" y="71357"/>
                  </a:lnTo>
                  <a:lnTo>
                    <a:pt x="1476900" y="76937"/>
                  </a:lnTo>
                  <a:lnTo>
                    <a:pt x="1429618" y="78590"/>
                  </a:lnTo>
                  <a:lnTo>
                    <a:pt x="1378564" y="82199"/>
                  </a:lnTo>
                  <a:lnTo>
                    <a:pt x="1329512" y="87558"/>
                  </a:lnTo>
                  <a:lnTo>
                    <a:pt x="1279103" y="92265"/>
                  </a:lnTo>
                  <a:lnTo>
                    <a:pt x="1222833" y="97950"/>
                  </a:lnTo>
                  <a:lnTo>
                    <a:pt x="1169116" y="102753"/>
                  </a:lnTo>
                  <a:lnTo>
                    <a:pt x="1116155" y="105346"/>
                  </a:lnTo>
                  <a:lnTo>
                    <a:pt x="1066537" y="104945"/>
                  </a:lnTo>
                  <a:lnTo>
                    <a:pt x="1007850" y="109701"/>
                  </a:lnTo>
                  <a:lnTo>
                    <a:pt x="959708" y="116114"/>
                  </a:lnTo>
                  <a:lnTo>
                    <a:pt x="908399" y="119834"/>
                  </a:lnTo>
                  <a:lnTo>
                    <a:pt x="856151" y="120936"/>
                  </a:lnTo>
                  <a:lnTo>
                    <a:pt x="803626" y="126852"/>
                  </a:lnTo>
                  <a:lnTo>
                    <a:pt x="756607" y="130424"/>
                  </a:lnTo>
                  <a:lnTo>
                    <a:pt x="701862" y="131483"/>
                  </a:lnTo>
                  <a:lnTo>
                    <a:pt x="646776" y="131796"/>
                  </a:lnTo>
                  <a:lnTo>
                    <a:pt x="593410" y="143068"/>
                  </a:lnTo>
                  <a:lnTo>
                    <a:pt x="530211" y="144960"/>
                  </a:lnTo>
                  <a:lnTo>
                    <a:pt x="481013" y="150088"/>
                  </a:lnTo>
                  <a:lnTo>
                    <a:pt x="421875" y="152413"/>
                  </a:lnTo>
                  <a:lnTo>
                    <a:pt x="359544" y="158462"/>
                  </a:lnTo>
                  <a:lnTo>
                    <a:pt x="308263" y="162017"/>
                  </a:lnTo>
                  <a:lnTo>
                    <a:pt x="256024" y="168659"/>
                  </a:lnTo>
                  <a:lnTo>
                    <a:pt x="209090" y="172447"/>
                  </a:lnTo>
                  <a:lnTo>
                    <a:pt x="154369" y="179159"/>
                  </a:lnTo>
                  <a:lnTo>
                    <a:pt x="104881" y="177378"/>
                  </a:lnTo>
                  <a:lnTo>
                    <a:pt x="43814" y="175031"/>
                  </a:lnTo>
                  <a:lnTo>
                    <a:pt x="0" y="174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74326" y="1360479"/>
            <a:ext cx="1452933" cy="773188"/>
            <a:chOff x="874326" y="1360479"/>
            <a:chExt cx="1452933" cy="773188"/>
          </a:xfrm>
        </p:grpSpPr>
        <p:sp>
          <p:nvSpPr>
            <p:cNvPr id="25" name="Freeform 24"/>
            <p:cNvSpPr/>
            <p:nvPr/>
          </p:nvSpPr>
          <p:spPr>
            <a:xfrm>
              <a:off x="874326" y="1715434"/>
              <a:ext cx="315855" cy="418233"/>
            </a:xfrm>
            <a:custGeom>
              <a:avLst/>
              <a:gdLst/>
              <a:ahLst/>
              <a:cxnLst/>
              <a:rect l="0" t="0" r="0" b="0"/>
              <a:pathLst>
                <a:path w="315855" h="418233">
                  <a:moveTo>
                    <a:pt x="0" y="87242"/>
                  </a:moveTo>
                  <a:lnTo>
                    <a:pt x="7235" y="114798"/>
                  </a:lnTo>
                  <a:lnTo>
                    <a:pt x="9878" y="171021"/>
                  </a:lnTo>
                  <a:lnTo>
                    <a:pt x="10400" y="227533"/>
                  </a:lnTo>
                  <a:lnTo>
                    <a:pt x="11672" y="284926"/>
                  </a:lnTo>
                  <a:lnTo>
                    <a:pt x="21976" y="348255"/>
                  </a:lnTo>
                  <a:lnTo>
                    <a:pt x="28738" y="395036"/>
                  </a:lnTo>
                  <a:lnTo>
                    <a:pt x="30320" y="418232"/>
                  </a:lnTo>
                  <a:lnTo>
                    <a:pt x="30742" y="417866"/>
                  </a:lnTo>
                  <a:lnTo>
                    <a:pt x="30040" y="404981"/>
                  </a:lnTo>
                  <a:lnTo>
                    <a:pt x="20058" y="355463"/>
                  </a:lnTo>
                  <a:lnTo>
                    <a:pt x="13352" y="306704"/>
                  </a:lnTo>
                  <a:lnTo>
                    <a:pt x="5497" y="249006"/>
                  </a:lnTo>
                  <a:lnTo>
                    <a:pt x="2255" y="189342"/>
                  </a:lnTo>
                  <a:lnTo>
                    <a:pt x="8547" y="138215"/>
                  </a:lnTo>
                  <a:lnTo>
                    <a:pt x="11987" y="111066"/>
                  </a:lnTo>
                  <a:lnTo>
                    <a:pt x="33260" y="58629"/>
                  </a:lnTo>
                  <a:lnTo>
                    <a:pt x="47537" y="37090"/>
                  </a:lnTo>
                  <a:lnTo>
                    <a:pt x="75306" y="12981"/>
                  </a:lnTo>
                  <a:lnTo>
                    <a:pt x="95470" y="2374"/>
                  </a:lnTo>
                  <a:lnTo>
                    <a:pt x="116130" y="0"/>
                  </a:lnTo>
                  <a:lnTo>
                    <a:pt x="138181" y="4014"/>
                  </a:lnTo>
                  <a:lnTo>
                    <a:pt x="163579" y="13597"/>
                  </a:lnTo>
                  <a:lnTo>
                    <a:pt x="184226" y="28774"/>
                  </a:lnTo>
                  <a:lnTo>
                    <a:pt x="239496" y="84535"/>
                  </a:lnTo>
                  <a:lnTo>
                    <a:pt x="253841" y="102417"/>
                  </a:lnTo>
                  <a:lnTo>
                    <a:pt x="276478" y="159936"/>
                  </a:lnTo>
                  <a:lnTo>
                    <a:pt x="291136" y="218497"/>
                  </a:lnTo>
                  <a:lnTo>
                    <a:pt x="305296" y="276339"/>
                  </a:lnTo>
                  <a:lnTo>
                    <a:pt x="313769" y="332825"/>
                  </a:lnTo>
                  <a:lnTo>
                    <a:pt x="315854" y="392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58678" y="180267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109574" y="15468"/>
                  </a:lnTo>
                  <a:lnTo>
                    <a:pt x="57996" y="164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58802" y="136047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3821" y="49263"/>
                  </a:lnTo>
                  <a:lnTo>
                    <a:pt x="11504" y="100514"/>
                  </a:lnTo>
                  <a:lnTo>
                    <a:pt x="10818" y="157294"/>
                  </a:lnTo>
                  <a:lnTo>
                    <a:pt x="7466" y="21646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11403" y="1697391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304677" y="11178"/>
                  </a:lnTo>
                  <a:lnTo>
                    <a:pt x="250288" y="34328"/>
                  </a:lnTo>
                  <a:lnTo>
                    <a:pt x="196059" y="54614"/>
                  </a:lnTo>
                  <a:lnTo>
                    <a:pt x="140287" y="61480"/>
                  </a:lnTo>
                  <a:lnTo>
                    <a:pt x="84210" y="62837"/>
                  </a:lnTo>
                  <a:lnTo>
                    <a:pt x="33662" y="6869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26536" y="1843902"/>
              <a:ext cx="194345" cy="270546"/>
            </a:xfrm>
            <a:custGeom>
              <a:avLst/>
              <a:gdLst/>
              <a:ahLst/>
              <a:cxnLst/>
              <a:rect l="0" t="0" r="0" b="0"/>
              <a:pathLst>
                <a:path w="194345" h="270546">
                  <a:moveTo>
                    <a:pt x="21738" y="53530"/>
                  </a:moveTo>
                  <a:lnTo>
                    <a:pt x="76825" y="4032"/>
                  </a:lnTo>
                  <a:lnTo>
                    <a:pt x="86538" y="644"/>
                  </a:lnTo>
                  <a:lnTo>
                    <a:pt x="106690" y="0"/>
                  </a:lnTo>
                  <a:lnTo>
                    <a:pt x="137766" y="6214"/>
                  </a:lnTo>
                  <a:lnTo>
                    <a:pt x="163611" y="21053"/>
                  </a:lnTo>
                  <a:lnTo>
                    <a:pt x="175650" y="36756"/>
                  </a:lnTo>
                  <a:lnTo>
                    <a:pt x="189004" y="71567"/>
                  </a:lnTo>
                  <a:lnTo>
                    <a:pt x="194344" y="102491"/>
                  </a:lnTo>
                  <a:lnTo>
                    <a:pt x="188241" y="163764"/>
                  </a:lnTo>
                  <a:lnTo>
                    <a:pt x="175967" y="199276"/>
                  </a:lnTo>
                  <a:lnTo>
                    <a:pt x="162814" y="220082"/>
                  </a:lnTo>
                  <a:lnTo>
                    <a:pt x="121251" y="259878"/>
                  </a:lnTo>
                  <a:lnTo>
                    <a:pt x="100281" y="268073"/>
                  </a:lnTo>
                  <a:lnTo>
                    <a:pt x="76533" y="270545"/>
                  </a:lnTo>
                  <a:lnTo>
                    <a:pt x="54280" y="267745"/>
                  </a:lnTo>
                  <a:lnTo>
                    <a:pt x="22021" y="254002"/>
                  </a:lnTo>
                  <a:lnTo>
                    <a:pt x="7046" y="238555"/>
                  </a:lnTo>
                  <a:lnTo>
                    <a:pt x="1415" y="229522"/>
                  </a:lnTo>
                  <a:lnTo>
                    <a:pt x="0" y="221161"/>
                  </a:lnTo>
                  <a:lnTo>
                    <a:pt x="1397" y="213248"/>
                  </a:lnTo>
                  <a:lnTo>
                    <a:pt x="10357" y="197045"/>
                  </a:lnTo>
                  <a:lnTo>
                    <a:pt x="26039" y="178146"/>
                  </a:lnTo>
                  <a:lnTo>
                    <a:pt x="47826" y="167407"/>
                  </a:lnTo>
                  <a:lnTo>
                    <a:pt x="107581" y="153881"/>
                  </a:lnTo>
                  <a:lnTo>
                    <a:pt x="161484" y="157494"/>
                  </a:lnTo>
                  <a:lnTo>
                    <a:pt x="190194" y="158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769455" y="1253160"/>
            <a:ext cx="1337120" cy="717973"/>
            <a:chOff x="2769455" y="1253160"/>
            <a:chExt cx="1337120" cy="717973"/>
          </a:xfrm>
        </p:grpSpPr>
        <p:sp>
          <p:nvSpPr>
            <p:cNvPr id="31" name="Freeform 30"/>
            <p:cNvSpPr/>
            <p:nvPr/>
          </p:nvSpPr>
          <p:spPr>
            <a:xfrm>
              <a:off x="2790512" y="163422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69455" y="170791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42114"/>
                  </a:moveTo>
                  <a:lnTo>
                    <a:pt x="162217" y="30936"/>
                  </a:lnTo>
                  <a:lnTo>
                    <a:pt x="123843" y="23984"/>
                  </a:lnTo>
                  <a:lnTo>
                    <a:pt x="68050" y="19296"/>
                  </a:lnTo>
                  <a:lnTo>
                    <a:pt x="25141" y="45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53316" y="1455235"/>
              <a:ext cx="16306" cy="484312"/>
            </a:xfrm>
            <a:custGeom>
              <a:avLst/>
              <a:gdLst/>
              <a:ahLst/>
              <a:cxnLst/>
              <a:rect l="0" t="0" r="0" b="0"/>
              <a:pathLst>
                <a:path w="16306" h="484312">
                  <a:moveTo>
                    <a:pt x="16305" y="0"/>
                  </a:moveTo>
                  <a:lnTo>
                    <a:pt x="7972" y="52051"/>
                  </a:lnTo>
                  <a:lnTo>
                    <a:pt x="3307" y="101990"/>
                  </a:lnTo>
                  <a:lnTo>
                    <a:pt x="0" y="131897"/>
                  </a:lnTo>
                  <a:lnTo>
                    <a:pt x="4289" y="189224"/>
                  </a:lnTo>
                  <a:lnTo>
                    <a:pt x="5336" y="244020"/>
                  </a:lnTo>
                  <a:lnTo>
                    <a:pt x="5581" y="290947"/>
                  </a:lnTo>
                  <a:lnTo>
                    <a:pt x="5690" y="335201"/>
                  </a:lnTo>
                  <a:lnTo>
                    <a:pt x="5751" y="393987"/>
                  </a:lnTo>
                  <a:lnTo>
                    <a:pt x="5769" y="448450"/>
                  </a:lnTo>
                  <a:lnTo>
                    <a:pt x="577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72951" y="1486821"/>
              <a:ext cx="286142" cy="288557"/>
            </a:xfrm>
            <a:custGeom>
              <a:avLst/>
              <a:gdLst/>
              <a:ahLst/>
              <a:cxnLst/>
              <a:rect l="0" t="0" r="0" b="0"/>
              <a:pathLst>
                <a:path w="286142" h="288557">
                  <a:moveTo>
                    <a:pt x="286141" y="200041"/>
                  </a:moveTo>
                  <a:lnTo>
                    <a:pt x="260925" y="222918"/>
                  </a:lnTo>
                  <a:lnTo>
                    <a:pt x="219029" y="241128"/>
                  </a:lnTo>
                  <a:lnTo>
                    <a:pt x="166040" y="255990"/>
                  </a:lnTo>
                  <a:lnTo>
                    <a:pt x="111683" y="270191"/>
                  </a:lnTo>
                  <a:lnTo>
                    <a:pt x="55110" y="287773"/>
                  </a:lnTo>
                  <a:lnTo>
                    <a:pt x="33723" y="288556"/>
                  </a:lnTo>
                  <a:lnTo>
                    <a:pt x="23105" y="287127"/>
                  </a:lnTo>
                  <a:lnTo>
                    <a:pt x="14858" y="282665"/>
                  </a:lnTo>
                  <a:lnTo>
                    <a:pt x="2574" y="268348"/>
                  </a:lnTo>
                  <a:lnTo>
                    <a:pt x="0" y="259617"/>
                  </a:lnTo>
                  <a:lnTo>
                    <a:pt x="260" y="240558"/>
                  </a:lnTo>
                  <a:lnTo>
                    <a:pt x="13113" y="186183"/>
                  </a:lnTo>
                  <a:lnTo>
                    <a:pt x="26579" y="132703"/>
                  </a:lnTo>
                  <a:lnTo>
                    <a:pt x="44004" y="74537"/>
                  </a:lnTo>
                  <a:lnTo>
                    <a:pt x="61925" y="11627"/>
                  </a:lnTo>
                  <a:lnTo>
                    <a:pt x="650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80191" y="1253160"/>
              <a:ext cx="253590" cy="273041"/>
            </a:xfrm>
            <a:custGeom>
              <a:avLst/>
              <a:gdLst/>
              <a:ahLst/>
              <a:cxnLst/>
              <a:rect l="0" t="0" r="0" b="0"/>
              <a:pathLst>
                <a:path w="253590" h="273041">
                  <a:moveTo>
                    <a:pt x="0" y="107319"/>
                  </a:moveTo>
                  <a:lnTo>
                    <a:pt x="20243" y="63356"/>
                  </a:lnTo>
                  <a:lnTo>
                    <a:pt x="47326" y="31131"/>
                  </a:lnTo>
                  <a:lnTo>
                    <a:pt x="85257" y="5355"/>
                  </a:lnTo>
                  <a:lnTo>
                    <a:pt x="95442" y="738"/>
                  </a:lnTo>
                  <a:lnTo>
                    <a:pt x="105742" y="0"/>
                  </a:lnTo>
                  <a:lnTo>
                    <a:pt x="126545" y="5419"/>
                  </a:lnTo>
                  <a:lnTo>
                    <a:pt x="152398" y="21624"/>
                  </a:lnTo>
                  <a:lnTo>
                    <a:pt x="164439" y="37647"/>
                  </a:lnTo>
                  <a:lnTo>
                    <a:pt x="169287" y="46833"/>
                  </a:lnTo>
                  <a:lnTo>
                    <a:pt x="171555" y="69518"/>
                  </a:lnTo>
                  <a:lnTo>
                    <a:pt x="163479" y="116619"/>
                  </a:lnTo>
                  <a:lnTo>
                    <a:pt x="148394" y="143480"/>
                  </a:lnTo>
                  <a:lnTo>
                    <a:pt x="145723" y="145464"/>
                  </a:lnTo>
                  <a:lnTo>
                    <a:pt x="145112" y="143278"/>
                  </a:lnTo>
                  <a:lnTo>
                    <a:pt x="145874" y="138310"/>
                  </a:lnTo>
                  <a:lnTo>
                    <a:pt x="151062" y="134999"/>
                  </a:lnTo>
                  <a:lnTo>
                    <a:pt x="169304" y="131319"/>
                  </a:lnTo>
                  <a:lnTo>
                    <a:pt x="200293" y="134837"/>
                  </a:lnTo>
                  <a:lnTo>
                    <a:pt x="218090" y="143336"/>
                  </a:lnTo>
                  <a:lnTo>
                    <a:pt x="233800" y="156082"/>
                  </a:lnTo>
                  <a:lnTo>
                    <a:pt x="248580" y="173445"/>
                  </a:lnTo>
                  <a:lnTo>
                    <a:pt x="253589" y="195980"/>
                  </a:lnTo>
                  <a:lnTo>
                    <a:pt x="250747" y="219253"/>
                  </a:lnTo>
                  <a:lnTo>
                    <a:pt x="241684" y="237396"/>
                  </a:lnTo>
                  <a:lnTo>
                    <a:pt x="223618" y="250139"/>
                  </a:lnTo>
                  <a:lnTo>
                    <a:pt x="167618" y="270492"/>
                  </a:lnTo>
                  <a:lnTo>
                    <a:pt x="129733" y="273040"/>
                  </a:lnTo>
                  <a:lnTo>
                    <a:pt x="84228" y="265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11777" y="1614574"/>
              <a:ext cx="294798" cy="19647"/>
            </a:xfrm>
            <a:custGeom>
              <a:avLst/>
              <a:gdLst/>
              <a:ahLst/>
              <a:cxnLst/>
              <a:rect l="0" t="0" r="0" b="0"/>
              <a:pathLst>
                <a:path w="294798" h="19647">
                  <a:moveTo>
                    <a:pt x="294797" y="19646"/>
                  </a:moveTo>
                  <a:lnTo>
                    <a:pt x="283619" y="8467"/>
                  </a:lnTo>
                  <a:lnTo>
                    <a:pt x="262533" y="6099"/>
                  </a:lnTo>
                  <a:lnTo>
                    <a:pt x="206926" y="8521"/>
                  </a:lnTo>
                  <a:lnTo>
                    <a:pt x="159317" y="3351"/>
                  </a:lnTo>
                  <a:lnTo>
                    <a:pt x="108166" y="0"/>
                  </a:lnTo>
                  <a:lnTo>
                    <a:pt x="54121" y="6103"/>
                  </a:lnTo>
                  <a:lnTo>
                    <a:pt x="0" y="9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90761" y="169739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463" y="58616"/>
                  </a:lnTo>
                  <a:lnTo>
                    <a:pt x="7525" y="120026"/>
                  </a:lnTo>
                  <a:lnTo>
                    <a:pt x="9935" y="181549"/>
                  </a:lnTo>
                  <a:lnTo>
                    <a:pt x="4822" y="2385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03203" y="1728976"/>
              <a:ext cx="177031" cy="129884"/>
            </a:xfrm>
            <a:custGeom>
              <a:avLst/>
              <a:gdLst/>
              <a:ahLst/>
              <a:cxnLst/>
              <a:rect l="0" t="0" r="0" b="0"/>
              <a:pathLst>
                <a:path w="177031" h="129884">
                  <a:moveTo>
                    <a:pt x="177030" y="73700"/>
                  </a:moveTo>
                  <a:lnTo>
                    <a:pt x="165851" y="84878"/>
                  </a:lnTo>
                  <a:lnTo>
                    <a:pt x="147884" y="90366"/>
                  </a:lnTo>
                  <a:lnTo>
                    <a:pt x="93123" y="102584"/>
                  </a:lnTo>
                  <a:lnTo>
                    <a:pt x="29659" y="122903"/>
                  </a:lnTo>
                  <a:lnTo>
                    <a:pt x="8586" y="129883"/>
                  </a:lnTo>
                  <a:lnTo>
                    <a:pt x="2733" y="128703"/>
                  </a:lnTo>
                  <a:lnTo>
                    <a:pt x="0" y="124406"/>
                  </a:lnTo>
                  <a:lnTo>
                    <a:pt x="84" y="110274"/>
                  </a:lnTo>
                  <a:lnTo>
                    <a:pt x="7877" y="82587"/>
                  </a:lnTo>
                  <a:lnTo>
                    <a:pt x="35818" y="23253"/>
                  </a:lnTo>
                  <a:lnTo>
                    <a:pt x="506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264456" y="1989886"/>
            <a:ext cx="3350234" cy="954517"/>
            <a:chOff x="6264456" y="1989886"/>
            <a:chExt cx="3350234" cy="954517"/>
          </a:xfrm>
        </p:grpSpPr>
        <p:sp>
          <p:nvSpPr>
            <p:cNvPr id="40" name="Freeform 39"/>
            <p:cNvSpPr/>
            <p:nvPr/>
          </p:nvSpPr>
          <p:spPr>
            <a:xfrm>
              <a:off x="6264456" y="2084642"/>
              <a:ext cx="10401" cy="326385"/>
            </a:xfrm>
            <a:custGeom>
              <a:avLst/>
              <a:gdLst/>
              <a:ahLst/>
              <a:cxnLst/>
              <a:rect l="0" t="0" r="0" b="0"/>
              <a:pathLst>
                <a:path w="10401" h="326385">
                  <a:moveTo>
                    <a:pt x="0" y="0"/>
                  </a:moveTo>
                  <a:lnTo>
                    <a:pt x="3119" y="54145"/>
                  </a:lnTo>
                  <a:lnTo>
                    <a:pt x="9065" y="114680"/>
                  </a:lnTo>
                  <a:lnTo>
                    <a:pt x="10095" y="165651"/>
                  </a:lnTo>
                  <a:lnTo>
                    <a:pt x="10400" y="217798"/>
                  </a:lnTo>
                  <a:lnTo>
                    <a:pt x="3267" y="27334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1855" y="233732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38775" y="1989886"/>
              <a:ext cx="204749" cy="393931"/>
            </a:xfrm>
            <a:custGeom>
              <a:avLst/>
              <a:gdLst/>
              <a:ahLst/>
              <a:cxnLst/>
              <a:rect l="0" t="0" r="0" b="0"/>
              <a:pathLst>
                <a:path w="204749" h="393931">
                  <a:moveTo>
                    <a:pt x="78406" y="368497"/>
                  </a:moveTo>
                  <a:lnTo>
                    <a:pt x="72817" y="390854"/>
                  </a:lnTo>
                  <a:lnTo>
                    <a:pt x="70001" y="393930"/>
                  </a:lnTo>
                  <a:lnTo>
                    <a:pt x="66953" y="392471"/>
                  </a:lnTo>
                  <a:lnTo>
                    <a:pt x="57075" y="373651"/>
                  </a:lnTo>
                  <a:lnTo>
                    <a:pt x="51378" y="353240"/>
                  </a:lnTo>
                  <a:lnTo>
                    <a:pt x="44601" y="298716"/>
                  </a:lnTo>
                  <a:lnTo>
                    <a:pt x="37933" y="247868"/>
                  </a:lnTo>
                  <a:lnTo>
                    <a:pt x="28211" y="193934"/>
                  </a:lnTo>
                  <a:lnTo>
                    <a:pt x="11586" y="137452"/>
                  </a:lnTo>
                  <a:lnTo>
                    <a:pt x="0" y="87636"/>
                  </a:lnTo>
                  <a:lnTo>
                    <a:pt x="1835" y="64685"/>
                  </a:lnTo>
                  <a:lnTo>
                    <a:pt x="6302" y="55992"/>
                  </a:lnTo>
                  <a:lnTo>
                    <a:pt x="48417" y="23852"/>
                  </a:lnTo>
                  <a:lnTo>
                    <a:pt x="103721" y="11990"/>
                  </a:lnTo>
                  <a:lnTo>
                    <a:pt x="153987" y="2715"/>
                  </a:lnTo>
                  <a:lnTo>
                    <a:pt x="2047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38238" y="2215275"/>
              <a:ext cx="105286" cy="16767"/>
            </a:xfrm>
            <a:custGeom>
              <a:avLst/>
              <a:gdLst/>
              <a:ahLst/>
              <a:cxnLst/>
              <a:rect l="0" t="0" r="0" b="0"/>
              <a:pathLst>
                <a:path w="105286" h="16767">
                  <a:moveTo>
                    <a:pt x="105285" y="16766"/>
                  </a:moveTo>
                  <a:lnTo>
                    <a:pt x="94106" y="5588"/>
                  </a:lnTo>
                  <a:lnTo>
                    <a:pt x="73021" y="100"/>
                  </a:lnTo>
                  <a:lnTo>
                    <a:pt x="46492" y="0"/>
                  </a:lnTo>
                  <a:lnTo>
                    <a:pt x="0" y="16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69865" y="221098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69865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64622" y="2221574"/>
              <a:ext cx="147400" cy="157867"/>
            </a:xfrm>
            <a:custGeom>
              <a:avLst/>
              <a:gdLst/>
              <a:ahLst/>
              <a:cxnLst/>
              <a:rect l="0" t="0" r="0" b="0"/>
              <a:pathLst>
                <a:path w="147400" h="157867">
                  <a:moveTo>
                    <a:pt x="0" y="73638"/>
                  </a:moveTo>
                  <a:lnTo>
                    <a:pt x="0" y="132255"/>
                  </a:lnTo>
                  <a:lnTo>
                    <a:pt x="1169" y="137282"/>
                  </a:lnTo>
                  <a:lnTo>
                    <a:pt x="3119" y="137125"/>
                  </a:lnTo>
                  <a:lnTo>
                    <a:pt x="5589" y="133510"/>
                  </a:lnTo>
                  <a:lnTo>
                    <a:pt x="5213" y="120135"/>
                  </a:lnTo>
                  <a:lnTo>
                    <a:pt x="1030" y="71774"/>
                  </a:lnTo>
                  <a:lnTo>
                    <a:pt x="6696" y="45903"/>
                  </a:lnTo>
                  <a:lnTo>
                    <a:pt x="23041" y="14728"/>
                  </a:lnTo>
                  <a:lnTo>
                    <a:pt x="29398" y="6288"/>
                  </a:lnTo>
                  <a:lnTo>
                    <a:pt x="37146" y="1832"/>
                  </a:lnTo>
                  <a:lnTo>
                    <a:pt x="55113" y="0"/>
                  </a:lnTo>
                  <a:lnTo>
                    <a:pt x="84960" y="11135"/>
                  </a:lnTo>
                  <a:lnTo>
                    <a:pt x="110441" y="29252"/>
                  </a:lnTo>
                  <a:lnTo>
                    <a:pt x="127220" y="55027"/>
                  </a:lnTo>
                  <a:lnTo>
                    <a:pt x="142200" y="103584"/>
                  </a:lnTo>
                  <a:lnTo>
                    <a:pt x="147399" y="15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03099" y="2073243"/>
              <a:ext cx="119493" cy="332072"/>
            </a:xfrm>
            <a:custGeom>
              <a:avLst/>
              <a:gdLst/>
              <a:ahLst/>
              <a:cxnLst/>
              <a:rect l="0" t="0" r="0" b="0"/>
              <a:pathLst>
                <a:path w="119493" h="332072">
                  <a:moveTo>
                    <a:pt x="77377" y="211440"/>
                  </a:moveTo>
                  <a:lnTo>
                    <a:pt x="66199" y="200262"/>
                  </a:lnTo>
                  <a:lnTo>
                    <a:pt x="58226" y="198139"/>
                  </a:lnTo>
                  <a:lnTo>
                    <a:pt x="36890" y="198900"/>
                  </a:lnTo>
                  <a:lnTo>
                    <a:pt x="28159" y="204250"/>
                  </a:lnTo>
                  <a:lnTo>
                    <a:pt x="15338" y="222673"/>
                  </a:lnTo>
                  <a:lnTo>
                    <a:pt x="1544" y="253763"/>
                  </a:lnTo>
                  <a:lnTo>
                    <a:pt x="0" y="277824"/>
                  </a:lnTo>
                  <a:lnTo>
                    <a:pt x="4383" y="302945"/>
                  </a:lnTo>
                  <a:lnTo>
                    <a:pt x="14129" y="325809"/>
                  </a:lnTo>
                  <a:lnTo>
                    <a:pt x="20004" y="330970"/>
                  </a:lnTo>
                  <a:lnTo>
                    <a:pt x="26261" y="332071"/>
                  </a:lnTo>
                  <a:lnTo>
                    <a:pt x="32771" y="330465"/>
                  </a:lnTo>
                  <a:lnTo>
                    <a:pt x="53113" y="317027"/>
                  </a:lnTo>
                  <a:lnTo>
                    <a:pt x="63863" y="298532"/>
                  </a:lnTo>
                  <a:lnTo>
                    <a:pt x="84003" y="242233"/>
                  </a:lnTo>
                  <a:lnTo>
                    <a:pt x="95237" y="189534"/>
                  </a:lnTo>
                  <a:lnTo>
                    <a:pt x="97803" y="128474"/>
                  </a:lnTo>
                  <a:lnTo>
                    <a:pt x="98310" y="68494"/>
                  </a:lnTo>
                  <a:lnTo>
                    <a:pt x="95290" y="14705"/>
                  </a:lnTo>
                  <a:lnTo>
                    <a:pt x="92828" y="3074"/>
                  </a:lnTo>
                  <a:lnTo>
                    <a:pt x="91188" y="0"/>
                  </a:lnTo>
                  <a:lnTo>
                    <a:pt x="90093" y="2630"/>
                  </a:lnTo>
                  <a:lnTo>
                    <a:pt x="82884" y="57711"/>
                  </a:lnTo>
                  <a:lnTo>
                    <a:pt x="86418" y="103110"/>
                  </a:lnTo>
                  <a:lnTo>
                    <a:pt x="93201" y="164565"/>
                  </a:lnTo>
                  <a:lnTo>
                    <a:pt x="106078" y="224462"/>
                  </a:lnTo>
                  <a:lnTo>
                    <a:pt x="111228" y="258582"/>
                  </a:lnTo>
                  <a:lnTo>
                    <a:pt x="119492" y="285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88112" y="2208013"/>
              <a:ext cx="176677" cy="165671"/>
            </a:xfrm>
            <a:custGeom>
              <a:avLst/>
              <a:gdLst/>
              <a:ahLst/>
              <a:cxnLst/>
              <a:rect l="0" t="0" r="0" b="0"/>
              <a:pathLst>
                <a:path w="176677" h="165671">
                  <a:moveTo>
                    <a:pt x="113504" y="97728"/>
                  </a:moveTo>
                  <a:lnTo>
                    <a:pt x="121838" y="60250"/>
                  </a:lnTo>
                  <a:lnTo>
                    <a:pt x="122570" y="48176"/>
                  </a:lnTo>
                  <a:lnTo>
                    <a:pt x="117144" y="28521"/>
                  </a:lnTo>
                  <a:lnTo>
                    <a:pt x="112421" y="20005"/>
                  </a:lnTo>
                  <a:lnTo>
                    <a:pt x="97815" y="7422"/>
                  </a:lnTo>
                  <a:lnTo>
                    <a:pt x="89007" y="2429"/>
                  </a:lnTo>
                  <a:lnTo>
                    <a:pt x="69861" y="0"/>
                  </a:lnTo>
                  <a:lnTo>
                    <a:pt x="59842" y="991"/>
                  </a:lnTo>
                  <a:lnTo>
                    <a:pt x="42471" y="11449"/>
                  </a:lnTo>
                  <a:lnTo>
                    <a:pt x="28122" y="28966"/>
                  </a:lnTo>
                  <a:lnTo>
                    <a:pt x="5482" y="86232"/>
                  </a:lnTo>
                  <a:lnTo>
                    <a:pt x="0" y="124087"/>
                  </a:lnTo>
                  <a:lnTo>
                    <a:pt x="4957" y="148047"/>
                  </a:lnTo>
                  <a:lnTo>
                    <a:pt x="9554" y="159350"/>
                  </a:lnTo>
                  <a:lnTo>
                    <a:pt x="16128" y="164546"/>
                  </a:lnTo>
                  <a:lnTo>
                    <a:pt x="24021" y="165670"/>
                  </a:lnTo>
                  <a:lnTo>
                    <a:pt x="61904" y="156252"/>
                  </a:lnTo>
                  <a:lnTo>
                    <a:pt x="69745" y="149612"/>
                  </a:lnTo>
                  <a:lnTo>
                    <a:pt x="105942" y="93352"/>
                  </a:lnTo>
                  <a:lnTo>
                    <a:pt x="116983" y="64976"/>
                  </a:lnTo>
                  <a:lnTo>
                    <a:pt x="116993" y="65364"/>
                  </a:lnTo>
                  <a:lnTo>
                    <a:pt x="115831" y="69133"/>
                  </a:lnTo>
                  <a:lnTo>
                    <a:pt x="128362" y="125561"/>
                  </a:lnTo>
                  <a:lnTo>
                    <a:pt x="133939" y="135000"/>
                  </a:lnTo>
                  <a:lnTo>
                    <a:pt x="149493" y="148608"/>
                  </a:lnTo>
                  <a:lnTo>
                    <a:pt x="156214" y="151535"/>
                  </a:lnTo>
                  <a:lnTo>
                    <a:pt x="161865" y="152317"/>
                  </a:lnTo>
                  <a:lnTo>
                    <a:pt x="176676" y="150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88983" y="2163003"/>
              <a:ext cx="123246" cy="165148"/>
            </a:xfrm>
            <a:custGeom>
              <a:avLst/>
              <a:gdLst/>
              <a:ahLst/>
              <a:cxnLst/>
              <a:rect l="0" t="0" r="0" b="0"/>
              <a:pathLst>
                <a:path w="123246" h="165148">
                  <a:moveTo>
                    <a:pt x="123245" y="58510"/>
                  </a:moveTo>
                  <a:lnTo>
                    <a:pt x="123245" y="36153"/>
                  </a:lnTo>
                  <a:lnTo>
                    <a:pt x="117006" y="18937"/>
                  </a:lnTo>
                  <a:lnTo>
                    <a:pt x="112066" y="11071"/>
                  </a:lnTo>
                  <a:lnTo>
                    <a:pt x="104095" y="5827"/>
                  </a:lnTo>
                  <a:lnTo>
                    <a:pt x="82758" y="0"/>
                  </a:lnTo>
                  <a:lnTo>
                    <a:pt x="50027" y="2309"/>
                  </a:lnTo>
                  <a:lnTo>
                    <a:pt x="31822" y="10525"/>
                  </a:lnTo>
                  <a:lnTo>
                    <a:pt x="23693" y="15991"/>
                  </a:lnTo>
                  <a:lnTo>
                    <a:pt x="11539" y="31424"/>
                  </a:lnTo>
                  <a:lnTo>
                    <a:pt x="3408" y="51151"/>
                  </a:lnTo>
                  <a:lnTo>
                    <a:pt x="0" y="88564"/>
                  </a:lnTo>
                  <a:lnTo>
                    <a:pt x="7049" y="126946"/>
                  </a:lnTo>
                  <a:lnTo>
                    <a:pt x="17400" y="145858"/>
                  </a:lnTo>
                  <a:lnTo>
                    <a:pt x="32919" y="158942"/>
                  </a:lnTo>
                  <a:lnTo>
                    <a:pt x="41971" y="164069"/>
                  </a:lnTo>
                  <a:lnTo>
                    <a:pt x="52685" y="165147"/>
                  </a:lnTo>
                  <a:lnTo>
                    <a:pt x="97262" y="153187"/>
                  </a:lnTo>
                  <a:lnTo>
                    <a:pt x="123245" y="142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15692" y="2200455"/>
              <a:ext cx="126732" cy="132040"/>
            </a:xfrm>
            <a:custGeom>
              <a:avLst/>
              <a:gdLst/>
              <a:ahLst/>
              <a:cxnLst/>
              <a:rect l="0" t="0" r="0" b="0"/>
              <a:pathLst>
                <a:path w="126732" h="132040">
                  <a:moveTo>
                    <a:pt x="86049" y="0"/>
                  </a:moveTo>
                  <a:lnTo>
                    <a:pt x="33344" y="19129"/>
                  </a:lnTo>
                  <a:lnTo>
                    <a:pt x="17390" y="30339"/>
                  </a:lnTo>
                  <a:lnTo>
                    <a:pt x="5621" y="49359"/>
                  </a:lnTo>
                  <a:lnTo>
                    <a:pt x="845" y="60982"/>
                  </a:lnTo>
                  <a:lnTo>
                    <a:pt x="0" y="72240"/>
                  </a:lnTo>
                  <a:lnTo>
                    <a:pt x="5301" y="94108"/>
                  </a:lnTo>
                  <a:lnTo>
                    <a:pt x="21439" y="120561"/>
                  </a:lnTo>
                  <a:lnTo>
                    <a:pt x="30107" y="125998"/>
                  </a:lnTo>
                  <a:lnTo>
                    <a:pt x="52218" y="132039"/>
                  </a:lnTo>
                  <a:lnTo>
                    <a:pt x="85383" y="129850"/>
                  </a:lnTo>
                  <a:lnTo>
                    <a:pt x="103690" y="121662"/>
                  </a:lnTo>
                  <a:lnTo>
                    <a:pt x="111848" y="116203"/>
                  </a:lnTo>
                  <a:lnTo>
                    <a:pt x="117286" y="107885"/>
                  </a:lnTo>
                  <a:lnTo>
                    <a:pt x="124940" y="72650"/>
                  </a:lnTo>
                  <a:lnTo>
                    <a:pt x="126731" y="42038"/>
                  </a:lnTo>
                  <a:lnTo>
                    <a:pt x="121287" y="21414"/>
                  </a:lnTo>
                  <a:lnTo>
                    <a:pt x="107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17554" y="2197737"/>
              <a:ext cx="273742" cy="139590"/>
            </a:xfrm>
            <a:custGeom>
              <a:avLst/>
              <a:gdLst/>
              <a:ahLst/>
              <a:cxnLst/>
              <a:rect l="0" t="0" r="0" b="0"/>
              <a:pathLst>
                <a:path w="273742" h="139590">
                  <a:moveTo>
                    <a:pt x="0" y="2718"/>
                  </a:moveTo>
                  <a:lnTo>
                    <a:pt x="0" y="51649"/>
                  </a:lnTo>
                  <a:lnTo>
                    <a:pt x="5590" y="105191"/>
                  </a:lnTo>
                  <a:lnTo>
                    <a:pt x="7236" y="108468"/>
                  </a:lnTo>
                  <a:lnTo>
                    <a:pt x="8334" y="105973"/>
                  </a:lnTo>
                  <a:lnTo>
                    <a:pt x="13456" y="45925"/>
                  </a:lnTo>
                  <a:lnTo>
                    <a:pt x="20018" y="25431"/>
                  </a:lnTo>
                  <a:lnTo>
                    <a:pt x="30735" y="8524"/>
                  </a:lnTo>
                  <a:lnTo>
                    <a:pt x="38037" y="4249"/>
                  </a:lnTo>
                  <a:lnTo>
                    <a:pt x="55510" y="2619"/>
                  </a:lnTo>
                  <a:lnTo>
                    <a:pt x="85078" y="8278"/>
                  </a:lnTo>
                  <a:lnTo>
                    <a:pt x="92983" y="13444"/>
                  </a:lnTo>
                  <a:lnTo>
                    <a:pt x="104887" y="28543"/>
                  </a:lnTo>
                  <a:lnTo>
                    <a:pt x="118166" y="56774"/>
                  </a:lnTo>
                  <a:lnTo>
                    <a:pt x="120891" y="58642"/>
                  </a:lnTo>
                  <a:lnTo>
                    <a:pt x="122708" y="55209"/>
                  </a:lnTo>
                  <a:lnTo>
                    <a:pt x="127067" y="40086"/>
                  </a:lnTo>
                  <a:lnTo>
                    <a:pt x="136803" y="21666"/>
                  </a:lnTo>
                  <a:lnTo>
                    <a:pt x="152048" y="8020"/>
                  </a:lnTo>
                  <a:lnTo>
                    <a:pt x="161027" y="2743"/>
                  </a:lnTo>
                  <a:lnTo>
                    <a:pt x="180362" y="0"/>
                  </a:lnTo>
                  <a:lnTo>
                    <a:pt x="221371" y="7771"/>
                  </a:lnTo>
                  <a:lnTo>
                    <a:pt x="239158" y="23291"/>
                  </a:lnTo>
                  <a:lnTo>
                    <a:pt x="253692" y="45787"/>
                  </a:lnTo>
                  <a:lnTo>
                    <a:pt x="267281" y="85930"/>
                  </a:lnTo>
                  <a:lnTo>
                    <a:pt x="273741" y="139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48400" y="2189062"/>
              <a:ext cx="279808" cy="158793"/>
            </a:xfrm>
            <a:custGeom>
              <a:avLst/>
              <a:gdLst/>
              <a:ahLst/>
              <a:cxnLst/>
              <a:rect l="0" t="0" r="0" b="0"/>
              <a:pathLst>
                <a:path w="279808" h="158793">
                  <a:moveTo>
                    <a:pt x="6066" y="865"/>
                  </a:moveTo>
                  <a:lnTo>
                    <a:pt x="0" y="33317"/>
                  </a:lnTo>
                  <a:lnTo>
                    <a:pt x="10625" y="90796"/>
                  </a:lnTo>
                  <a:lnTo>
                    <a:pt x="15416" y="135829"/>
                  </a:lnTo>
                  <a:lnTo>
                    <a:pt x="19645" y="72399"/>
                  </a:lnTo>
                  <a:lnTo>
                    <a:pt x="26139" y="47866"/>
                  </a:lnTo>
                  <a:lnTo>
                    <a:pt x="36825" y="29163"/>
                  </a:lnTo>
                  <a:lnTo>
                    <a:pt x="52492" y="16171"/>
                  </a:lnTo>
                  <a:lnTo>
                    <a:pt x="61583" y="11069"/>
                  </a:lnTo>
                  <a:lnTo>
                    <a:pt x="69984" y="12347"/>
                  </a:lnTo>
                  <a:lnTo>
                    <a:pt x="85557" y="26245"/>
                  </a:lnTo>
                  <a:lnTo>
                    <a:pt x="118599" y="75134"/>
                  </a:lnTo>
                  <a:lnTo>
                    <a:pt x="123201" y="85473"/>
                  </a:lnTo>
                  <a:lnTo>
                    <a:pt x="126270" y="87686"/>
                  </a:lnTo>
                  <a:lnTo>
                    <a:pt x="128317" y="84482"/>
                  </a:lnTo>
                  <a:lnTo>
                    <a:pt x="132930" y="69614"/>
                  </a:lnTo>
                  <a:lnTo>
                    <a:pt x="161477" y="21270"/>
                  </a:lnTo>
                  <a:lnTo>
                    <a:pt x="178083" y="6815"/>
                  </a:lnTo>
                  <a:lnTo>
                    <a:pt x="187424" y="1322"/>
                  </a:lnTo>
                  <a:lnTo>
                    <a:pt x="195992" y="0"/>
                  </a:lnTo>
                  <a:lnTo>
                    <a:pt x="204042" y="1458"/>
                  </a:lnTo>
                  <a:lnTo>
                    <a:pt x="219228" y="9317"/>
                  </a:lnTo>
                  <a:lnTo>
                    <a:pt x="255120" y="40120"/>
                  </a:lnTo>
                  <a:lnTo>
                    <a:pt x="270672" y="71898"/>
                  </a:lnTo>
                  <a:lnTo>
                    <a:pt x="278604" y="132069"/>
                  </a:lnTo>
                  <a:lnTo>
                    <a:pt x="279807" y="158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98171" y="2168870"/>
              <a:ext cx="130814" cy="191945"/>
            </a:xfrm>
            <a:custGeom>
              <a:avLst/>
              <a:gdLst/>
              <a:ahLst/>
              <a:cxnLst/>
              <a:rect l="0" t="0" r="0" b="0"/>
              <a:pathLst>
                <a:path w="130814" h="191945">
                  <a:moveTo>
                    <a:pt x="66906" y="0"/>
                  </a:moveTo>
                  <a:lnTo>
                    <a:pt x="61318" y="16768"/>
                  </a:lnTo>
                  <a:lnTo>
                    <a:pt x="46095" y="31239"/>
                  </a:lnTo>
                  <a:lnTo>
                    <a:pt x="35485" y="38373"/>
                  </a:lnTo>
                  <a:lnTo>
                    <a:pt x="20576" y="58779"/>
                  </a:lnTo>
                  <a:lnTo>
                    <a:pt x="1472" y="104417"/>
                  </a:lnTo>
                  <a:lnTo>
                    <a:pt x="0" y="125956"/>
                  </a:lnTo>
                  <a:lnTo>
                    <a:pt x="8587" y="168380"/>
                  </a:lnTo>
                  <a:lnTo>
                    <a:pt x="13989" y="176594"/>
                  </a:lnTo>
                  <a:lnTo>
                    <a:pt x="29350" y="188841"/>
                  </a:lnTo>
                  <a:lnTo>
                    <a:pt x="47875" y="191944"/>
                  </a:lnTo>
                  <a:lnTo>
                    <a:pt x="57729" y="191134"/>
                  </a:lnTo>
                  <a:lnTo>
                    <a:pt x="74915" y="183994"/>
                  </a:lnTo>
                  <a:lnTo>
                    <a:pt x="105013" y="160347"/>
                  </a:lnTo>
                  <a:lnTo>
                    <a:pt x="126421" y="134468"/>
                  </a:lnTo>
                  <a:lnTo>
                    <a:pt x="129979" y="124740"/>
                  </a:lnTo>
                  <a:lnTo>
                    <a:pt x="130813" y="104573"/>
                  </a:lnTo>
                  <a:lnTo>
                    <a:pt x="115488" y="42052"/>
                  </a:lnTo>
                  <a:lnTo>
                    <a:pt x="1090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01948" y="2168788"/>
              <a:ext cx="200042" cy="200124"/>
            </a:xfrm>
            <a:custGeom>
              <a:avLst/>
              <a:gdLst/>
              <a:ahLst/>
              <a:cxnLst/>
              <a:rect l="0" t="0" r="0" b="0"/>
              <a:pathLst>
                <a:path w="200042" h="200124">
                  <a:moveTo>
                    <a:pt x="0" y="63253"/>
                  </a:moveTo>
                  <a:lnTo>
                    <a:pt x="5590" y="80021"/>
                  </a:lnTo>
                  <a:lnTo>
                    <a:pt x="5214" y="97611"/>
                  </a:lnTo>
                  <a:lnTo>
                    <a:pt x="3487" y="117128"/>
                  </a:lnTo>
                  <a:lnTo>
                    <a:pt x="14960" y="168700"/>
                  </a:lnTo>
                  <a:lnTo>
                    <a:pt x="16992" y="168646"/>
                  </a:lnTo>
                  <a:lnTo>
                    <a:pt x="20521" y="105425"/>
                  </a:lnTo>
                  <a:lnTo>
                    <a:pt x="26488" y="66390"/>
                  </a:lnTo>
                  <a:lnTo>
                    <a:pt x="41253" y="32597"/>
                  </a:lnTo>
                  <a:lnTo>
                    <a:pt x="60447" y="5947"/>
                  </a:lnTo>
                  <a:lnTo>
                    <a:pt x="69544" y="1652"/>
                  </a:lnTo>
                  <a:lnTo>
                    <a:pt x="92129" y="0"/>
                  </a:lnTo>
                  <a:lnTo>
                    <a:pt x="102364" y="4707"/>
                  </a:lnTo>
                  <a:lnTo>
                    <a:pt x="135600" y="42763"/>
                  </a:lnTo>
                  <a:lnTo>
                    <a:pt x="170540" y="105417"/>
                  </a:lnTo>
                  <a:lnTo>
                    <a:pt x="191354" y="147491"/>
                  </a:lnTo>
                  <a:lnTo>
                    <a:pt x="200041" y="200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01989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09354" y="2536306"/>
              <a:ext cx="150066" cy="408097"/>
            </a:xfrm>
            <a:custGeom>
              <a:avLst/>
              <a:gdLst/>
              <a:ahLst/>
              <a:cxnLst/>
              <a:rect l="0" t="0" r="0" b="0"/>
              <a:pathLst>
                <a:path w="150066" h="408097">
                  <a:moveTo>
                    <a:pt x="118480" y="264274"/>
                  </a:moveTo>
                  <a:lnTo>
                    <a:pt x="108905" y="240228"/>
                  </a:lnTo>
                  <a:lnTo>
                    <a:pt x="98237" y="225900"/>
                  </a:lnTo>
                  <a:lnTo>
                    <a:pt x="73487" y="210270"/>
                  </a:lnTo>
                  <a:lnTo>
                    <a:pt x="65088" y="209554"/>
                  </a:lnTo>
                  <a:lnTo>
                    <a:pt x="49517" y="214998"/>
                  </a:lnTo>
                  <a:lnTo>
                    <a:pt x="22007" y="236805"/>
                  </a:lnTo>
                  <a:lnTo>
                    <a:pt x="2808" y="265494"/>
                  </a:lnTo>
                  <a:lnTo>
                    <a:pt x="0" y="288993"/>
                  </a:lnTo>
                  <a:lnTo>
                    <a:pt x="10721" y="348767"/>
                  </a:lnTo>
                  <a:lnTo>
                    <a:pt x="21690" y="385885"/>
                  </a:lnTo>
                  <a:lnTo>
                    <a:pt x="32958" y="404501"/>
                  </a:lnTo>
                  <a:lnTo>
                    <a:pt x="40408" y="408062"/>
                  </a:lnTo>
                  <a:lnTo>
                    <a:pt x="48885" y="408096"/>
                  </a:lnTo>
                  <a:lnTo>
                    <a:pt x="58045" y="405779"/>
                  </a:lnTo>
                  <a:lnTo>
                    <a:pt x="74463" y="393845"/>
                  </a:lnTo>
                  <a:lnTo>
                    <a:pt x="88388" y="375674"/>
                  </a:lnTo>
                  <a:lnTo>
                    <a:pt x="110733" y="312363"/>
                  </a:lnTo>
                  <a:lnTo>
                    <a:pt x="118119" y="257049"/>
                  </a:lnTo>
                  <a:lnTo>
                    <a:pt x="126511" y="201062"/>
                  </a:lnTo>
                  <a:lnTo>
                    <a:pt x="128515" y="139354"/>
                  </a:lnTo>
                  <a:lnTo>
                    <a:pt x="121675" y="78075"/>
                  </a:lnTo>
                  <a:lnTo>
                    <a:pt x="115991" y="17097"/>
                  </a:lnTo>
                  <a:lnTo>
                    <a:pt x="113312" y="4733"/>
                  </a:lnTo>
                  <a:lnTo>
                    <a:pt x="110355" y="0"/>
                  </a:lnTo>
                  <a:lnTo>
                    <a:pt x="107214" y="354"/>
                  </a:lnTo>
                  <a:lnTo>
                    <a:pt x="103950" y="4099"/>
                  </a:lnTo>
                  <a:lnTo>
                    <a:pt x="98712" y="58203"/>
                  </a:lnTo>
                  <a:lnTo>
                    <a:pt x="97677" y="116377"/>
                  </a:lnTo>
                  <a:lnTo>
                    <a:pt x="97473" y="172929"/>
                  </a:lnTo>
                  <a:lnTo>
                    <a:pt x="105839" y="229159"/>
                  </a:lnTo>
                  <a:lnTo>
                    <a:pt x="118756" y="285327"/>
                  </a:lnTo>
                  <a:lnTo>
                    <a:pt x="122173" y="299366"/>
                  </a:lnTo>
                  <a:lnTo>
                    <a:pt x="126792" y="306386"/>
                  </a:lnTo>
                  <a:lnTo>
                    <a:pt x="132210" y="308726"/>
                  </a:lnTo>
                  <a:lnTo>
                    <a:pt x="150065" y="306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74296" y="2680023"/>
              <a:ext cx="123238" cy="183729"/>
            </a:xfrm>
            <a:custGeom>
              <a:avLst/>
              <a:gdLst/>
              <a:ahLst/>
              <a:cxnLst/>
              <a:rect l="0" t="0" r="0" b="0"/>
              <a:pathLst>
                <a:path w="123238" h="183729">
                  <a:moveTo>
                    <a:pt x="16709" y="99500"/>
                  </a:moveTo>
                  <a:lnTo>
                    <a:pt x="71850" y="84846"/>
                  </a:lnTo>
                  <a:lnTo>
                    <a:pt x="103497" y="69162"/>
                  </a:lnTo>
                  <a:lnTo>
                    <a:pt x="116893" y="53261"/>
                  </a:lnTo>
                  <a:lnTo>
                    <a:pt x="122103" y="44108"/>
                  </a:lnTo>
                  <a:lnTo>
                    <a:pt x="123237" y="34496"/>
                  </a:lnTo>
                  <a:lnTo>
                    <a:pt x="118257" y="14457"/>
                  </a:lnTo>
                  <a:lnTo>
                    <a:pt x="111314" y="7710"/>
                  </a:lnTo>
                  <a:lnTo>
                    <a:pt x="91121" y="213"/>
                  </a:lnTo>
                  <a:lnTo>
                    <a:pt x="69668" y="0"/>
                  </a:lnTo>
                  <a:lnTo>
                    <a:pt x="49605" y="4975"/>
                  </a:lnTo>
                  <a:lnTo>
                    <a:pt x="32889" y="14985"/>
                  </a:lnTo>
                  <a:lnTo>
                    <a:pt x="10325" y="44953"/>
                  </a:lnTo>
                  <a:lnTo>
                    <a:pt x="0" y="83468"/>
                  </a:lnTo>
                  <a:lnTo>
                    <a:pt x="2529" y="118926"/>
                  </a:lnTo>
                  <a:lnTo>
                    <a:pt x="10796" y="137770"/>
                  </a:lnTo>
                  <a:lnTo>
                    <a:pt x="23440" y="153943"/>
                  </a:lnTo>
                  <a:lnTo>
                    <a:pt x="40757" y="168931"/>
                  </a:lnTo>
                  <a:lnTo>
                    <a:pt x="63272" y="177151"/>
                  </a:lnTo>
                  <a:lnTo>
                    <a:pt x="111465" y="183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59461" y="2661292"/>
              <a:ext cx="126343" cy="194541"/>
            </a:xfrm>
            <a:custGeom>
              <a:avLst/>
              <a:gdLst/>
              <a:ahLst/>
              <a:cxnLst/>
              <a:rect l="0" t="0" r="0" b="0"/>
              <a:pathLst>
                <a:path w="126343" h="194541">
                  <a:moveTo>
                    <a:pt x="0" y="97174"/>
                  </a:moveTo>
                  <a:lnTo>
                    <a:pt x="14654" y="155791"/>
                  </a:lnTo>
                  <a:lnTo>
                    <a:pt x="25858" y="194540"/>
                  </a:lnTo>
                  <a:lnTo>
                    <a:pt x="23971" y="189581"/>
                  </a:lnTo>
                  <a:lnTo>
                    <a:pt x="15723" y="129092"/>
                  </a:lnTo>
                  <a:lnTo>
                    <a:pt x="11555" y="78306"/>
                  </a:lnTo>
                  <a:lnTo>
                    <a:pt x="13172" y="37121"/>
                  </a:lnTo>
                  <a:lnTo>
                    <a:pt x="21842" y="9263"/>
                  </a:lnTo>
                  <a:lnTo>
                    <a:pt x="27429" y="2302"/>
                  </a:lnTo>
                  <a:lnTo>
                    <a:pt x="33494" y="0"/>
                  </a:lnTo>
                  <a:lnTo>
                    <a:pt x="39877" y="806"/>
                  </a:lnTo>
                  <a:lnTo>
                    <a:pt x="53208" y="11060"/>
                  </a:lnTo>
                  <a:lnTo>
                    <a:pt x="107647" y="71364"/>
                  </a:lnTo>
                  <a:lnTo>
                    <a:pt x="120283" y="106944"/>
                  </a:lnTo>
                  <a:lnTo>
                    <a:pt x="125145" y="151530"/>
                  </a:lnTo>
                  <a:lnTo>
                    <a:pt x="126342" y="170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48738" y="2684766"/>
              <a:ext cx="147802" cy="138733"/>
            </a:xfrm>
            <a:custGeom>
              <a:avLst/>
              <a:gdLst/>
              <a:ahLst/>
              <a:cxnLst/>
              <a:rect l="0" t="0" r="0" b="0"/>
              <a:pathLst>
                <a:path w="147802" h="138733">
                  <a:moveTo>
                    <a:pt x="73935" y="52643"/>
                  </a:moveTo>
                  <a:lnTo>
                    <a:pt x="79525" y="35875"/>
                  </a:lnTo>
                  <a:lnTo>
                    <a:pt x="76492" y="32106"/>
                  </a:lnTo>
                  <a:lnTo>
                    <a:pt x="69790" y="30763"/>
                  </a:lnTo>
                  <a:lnTo>
                    <a:pt x="60644" y="31037"/>
                  </a:lnTo>
                  <a:lnTo>
                    <a:pt x="41122" y="40701"/>
                  </a:lnTo>
                  <a:lnTo>
                    <a:pt x="13520" y="65872"/>
                  </a:lnTo>
                  <a:lnTo>
                    <a:pt x="5583" y="75500"/>
                  </a:lnTo>
                  <a:lnTo>
                    <a:pt x="1461" y="86599"/>
                  </a:lnTo>
                  <a:lnTo>
                    <a:pt x="0" y="111408"/>
                  </a:lnTo>
                  <a:lnTo>
                    <a:pt x="4758" y="121066"/>
                  </a:lnTo>
                  <a:lnTo>
                    <a:pt x="22523" y="134915"/>
                  </a:lnTo>
                  <a:lnTo>
                    <a:pt x="42896" y="138732"/>
                  </a:lnTo>
                  <a:lnTo>
                    <a:pt x="84572" y="131649"/>
                  </a:lnTo>
                  <a:lnTo>
                    <a:pt x="116081" y="111147"/>
                  </a:lnTo>
                  <a:lnTo>
                    <a:pt x="142055" y="82846"/>
                  </a:lnTo>
                  <a:lnTo>
                    <a:pt x="146255" y="72778"/>
                  </a:lnTo>
                  <a:lnTo>
                    <a:pt x="147801" y="52233"/>
                  </a:lnTo>
                  <a:lnTo>
                    <a:pt x="141469" y="34523"/>
                  </a:lnTo>
                  <a:lnTo>
                    <a:pt x="1160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51210" y="2674622"/>
              <a:ext cx="218905" cy="97943"/>
            </a:xfrm>
            <a:custGeom>
              <a:avLst/>
              <a:gdLst/>
              <a:ahLst/>
              <a:cxnLst/>
              <a:rect l="0" t="0" r="0" b="0"/>
              <a:pathLst>
                <a:path w="218905" h="97943">
                  <a:moveTo>
                    <a:pt x="8334" y="10144"/>
                  </a:moveTo>
                  <a:lnTo>
                    <a:pt x="0" y="47622"/>
                  </a:lnTo>
                  <a:lnTo>
                    <a:pt x="1575" y="82470"/>
                  </a:lnTo>
                  <a:lnTo>
                    <a:pt x="3828" y="93457"/>
                  </a:lnTo>
                  <a:lnTo>
                    <a:pt x="5330" y="94932"/>
                  </a:lnTo>
                  <a:lnTo>
                    <a:pt x="6999" y="80973"/>
                  </a:lnTo>
                  <a:lnTo>
                    <a:pt x="2944" y="30823"/>
                  </a:lnTo>
                  <a:lnTo>
                    <a:pt x="4741" y="20421"/>
                  </a:lnTo>
                  <a:lnTo>
                    <a:pt x="9448" y="12316"/>
                  </a:lnTo>
                  <a:lnTo>
                    <a:pt x="24037" y="191"/>
                  </a:lnTo>
                  <a:lnTo>
                    <a:pt x="31670" y="0"/>
                  </a:lnTo>
                  <a:lnTo>
                    <a:pt x="39099" y="3381"/>
                  </a:lnTo>
                  <a:lnTo>
                    <a:pt x="67833" y="28436"/>
                  </a:lnTo>
                  <a:lnTo>
                    <a:pt x="75722" y="48300"/>
                  </a:lnTo>
                  <a:lnTo>
                    <a:pt x="77826" y="60148"/>
                  </a:lnTo>
                  <a:lnTo>
                    <a:pt x="81568" y="63367"/>
                  </a:lnTo>
                  <a:lnTo>
                    <a:pt x="86403" y="60834"/>
                  </a:lnTo>
                  <a:lnTo>
                    <a:pt x="127650" y="6955"/>
                  </a:lnTo>
                  <a:lnTo>
                    <a:pt x="137011" y="999"/>
                  </a:lnTo>
                  <a:lnTo>
                    <a:pt x="145591" y="538"/>
                  </a:lnTo>
                  <a:lnTo>
                    <a:pt x="153651" y="3740"/>
                  </a:lnTo>
                  <a:lnTo>
                    <a:pt x="183398" y="28506"/>
                  </a:lnTo>
                  <a:lnTo>
                    <a:pt x="199155" y="54580"/>
                  </a:lnTo>
                  <a:lnTo>
                    <a:pt x="213790" y="96217"/>
                  </a:lnTo>
                  <a:lnTo>
                    <a:pt x="215494" y="97942"/>
                  </a:lnTo>
                  <a:lnTo>
                    <a:pt x="218904" y="94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43813" y="2726880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43813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33285" y="257948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28042" y="2663709"/>
              <a:ext cx="136870" cy="147400"/>
            </a:xfrm>
            <a:custGeom>
              <a:avLst/>
              <a:gdLst/>
              <a:ahLst/>
              <a:cxnLst/>
              <a:rect l="0" t="0" r="0" b="0"/>
              <a:pathLst>
                <a:path w="136870" h="147400">
                  <a:moveTo>
                    <a:pt x="0" y="0"/>
                  </a:moveTo>
                  <a:lnTo>
                    <a:pt x="0" y="58617"/>
                  </a:lnTo>
                  <a:lnTo>
                    <a:pt x="6065" y="111838"/>
                  </a:lnTo>
                  <a:lnTo>
                    <a:pt x="5213" y="113163"/>
                  </a:lnTo>
                  <a:lnTo>
                    <a:pt x="3475" y="110537"/>
                  </a:lnTo>
                  <a:lnTo>
                    <a:pt x="9091" y="59400"/>
                  </a:lnTo>
                  <a:lnTo>
                    <a:pt x="14958" y="34589"/>
                  </a:lnTo>
                  <a:lnTo>
                    <a:pt x="20501" y="25399"/>
                  </a:lnTo>
                  <a:lnTo>
                    <a:pt x="36017" y="12069"/>
                  </a:lnTo>
                  <a:lnTo>
                    <a:pt x="45068" y="12725"/>
                  </a:lnTo>
                  <a:lnTo>
                    <a:pt x="73404" y="33667"/>
                  </a:lnTo>
                  <a:lnTo>
                    <a:pt x="95968" y="56899"/>
                  </a:lnTo>
                  <a:lnTo>
                    <a:pt x="122322" y="115018"/>
                  </a:lnTo>
                  <a:lnTo>
                    <a:pt x="13686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12099" y="2642653"/>
              <a:ext cx="142327" cy="178985"/>
            </a:xfrm>
            <a:custGeom>
              <a:avLst/>
              <a:gdLst/>
              <a:ahLst/>
              <a:cxnLst/>
              <a:rect l="0" t="0" r="0" b="0"/>
              <a:pathLst>
                <a:path w="142327" h="178985">
                  <a:moveTo>
                    <a:pt x="110740" y="0"/>
                  </a:moveTo>
                  <a:lnTo>
                    <a:pt x="105151" y="22356"/>
                  </a:lnTo>
                  <a:lnTo>
                    <a:pt x="101165" y="26602"/>
                  </a:lnTo>
                  <a:lnTo>
                    <a:pt x="96168" y="27093"/>
                  </a:lnTo>
                  <a:lnTo>
                    <a:pt x="82036" y="23740"/>
                  </a:lnTo>
                  <a:lnTo>
                    <a:pt x="60159" y="22249"/>
                  </a:lnTo>
                  <a:lnTo>
                    <a:pt x="41076" y="27826"/>
                  </a:lnTo>
                  <a:lnTo>
                    <a:pt x="9763" y="50470"/>
                  </a:lnTo>
                  <a:lnTo>
                    <a:pt x="1520" y="73123"/>
                  </a:lnTo>
                  <a:lnTo>
                    <a:pt x="0" y="115642"/>
                  </a:lnTo>
                  <a:lnTo>
                    <a:pt x="5371" y="141473"/>
                  </a:lnTo>
                  <a:lnTo>
                    <a:pt x="15556" y="160753"/>
                  </a:lnTo>
                  <a:lnTo>
                    <a:pt x="23887" y="164490"/>
                  </a:lnTo>
                  <a:lnTo>
                    <a:pt x="45622" y="162404"/>
                  </a:lnTo>
                  <a:lnTo>
                    <a:pt x="54460" y="157402"/>
                  </a:lnTo>
                  <a:lnTo>
                    <a:pt x="67399" y="142486"/>
                  </a:lnTo>
                  <a:lnTo>
                    <a:pt x="73929" y="121038"/>
                  </a:lnTo>
                  <a:lnTo>
                    <a:pt x="83711" y="74731"/>
                  </a:lnTo>
                  <a:lnTo>
                    <a:pt x="85702" y="73217"/>
                  </a:lnTo>
                  <a:lnTo>
                    <a:pt x="104975" y="126915"/>
                  </a:lnTo>
                  <a:lnTo>
                    <a:pt x="118261" y="155757"/>
                  </a:lnTo>
                  <a:lnTo>
                    <a:pt x="14232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38653" y="2516310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8333" y="48931"/>
                  </a:lnTo>
                  <a:lnTo>
                    <a:pt x="12998" y="96777"/>
                  </a:lnTo>
                  <a:lnTo>
                    <a:pt x="18669" y="147998"/>
                  </a:lnTo>
                  <a:lnTo>
                    <a:pt x="20350" y="197100"/>
                  </a:lnTo>
                  <a:lnTo>
                    <a:pt x="23967" y="235045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96538" y="2611067"/>
              <a:ext cx="147401" cy="52643"/>
            </a:xfrm>
            <a:custGeom>
              <a:avLst/>
              <a:gdLst/>
              <a:ahLst/>
              <a:cxnLst/>
              <a:rect l="0" t="0" r="0" b="0"/>
              <a:pathLst>
                <a:path w="147401" h="52643">
                  <a:moveTo>
                    <a:pt x="147400" y="0"/>
                  </a:moveTo>
                  <a:lnTo>
                    <a:pt x="130632" y="16768"/>
                  </a:lnTo>
                  <a:lnTo>
                    <a:pt x="92259" y="32784"/>
                  </a:lnTo>
                  <a:lnTo>
                    <a:pt x="37635" y="414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90040" y="2684766"/>
              <a:ext cx="130017" cy="136944"/>
            </a:xfrm>
            <a:custGeom>
              <a:avLst/>
              <a:gdLst/>
              <a:ahLst/>
              <a:cxnLst/>
              <a:rect l="0" t="0" r="0" b="0"/>
              <a:pathLst>
                <a:path w="130017" h="136944">
                  <a:moveTo>
                    <a:pt x="48654" y="10529"/>
                  </a:moveTo>
                  <a:lnTo>
                    <a:pt x="31886" y="16118"/>
                  </a:lnTo>
                  <a:lnTo>
                    <a:pt x="17415" y="28221"/>
                  </a:lnTo>
                  <a:lnTo>
                    <a:pt x="10281" y="36362"/>
                  </a:lnTo>
                  <a:lnTo>
                    <a:pt x="2353" y="57885"/>
                  </a:lnTo>
                  <a:lnTo>
                    <a:pt x="0" y="81879"/>
                  </a:lnTo>
                  <a:lnTo>
                    <a:pt x="2854" y="104241"/>
                  </a:lnTo>
                  <a:lnTo>
                    <a:pt x="14260" y="122759"/>
                  </a:lnTo>
                  <a:lnTo>
                    <a:pt x="22216" y="130972"/>
                  </a:lnTo>
                  <a:lnTo>
                    <a:pt x="31028" y="135278"/>
                  </a:lnTo>
                  <a:lnTo>
                    <a:pt x="50179" y="136943"/>
                  </a:lnTo>
                  <a:lnTo>
                    <a:pt x="80692" y="125714"/>
                  </a:lnTo>
                  <a:lnTo>
                    <a:pt x="106370" y="107569"/>
                  </a:lnTo>
                  <a:lnTo>
                    <a:pt x="123207" y="81785"/>
                  </a:lnTo>
                  <a:lnTo>
                    <a:pt x="130016" y="46330"/>
                  </a:lnTo>
                  <a:lnTo>
                    <a:pt x="125369" y="26050"/>
                  </a:lnTo>
                  <a:lnTo>
                    <a:pt x="116674" y="11578"/>
                  </a:lnTo>
                  <a:lnTo>
                    <a:pt x="1012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54507" y="2611067"/>
              <a:ext cx="105286" cy="195801"/>
            </a:xfrm>
            <a:custGeom>
              <a:avLst/>
              <a:gdLst/>
              <a:ahLst/>
              <a:cxnLst/>
              <a:rect l="0" t="0" r="0" b="0"/>
              <a:pathLst>
                <a:path w="105286" h="195801">
                  <a:moveTo>
                    <a:pt x="0" y="136870"/>
                  </a:moveTo>
                  <a:lnTo>
                    <a:pt x="15641" y="154851"/>
                  </a:lnTo>
                  <a:lnTo>
                    <a:pt x="40433" y="195434"/>
                  </a:lnTo>
                  <a:lnTo>
                    <a:pt x="43333" y="195800"/>
                  </a:lnTo>
                  <a:lnTo>
                    <a:pt x="44097" y="191364"/>
                  </a:lnTo>
                  <a:lnTo>
                    <a:pt x="30836" y="136109"/>
                  </a:lnTo>
                  <a:lnTo>
                    <a:pt x="15109" y="82958"/>
                  </a:lnTo>
                  <a:lnTo>
                    <a:pt x="12565" y="57537"/>
                  </a:lnTo>
                  <a:lnTo>
                    <a:pt x="16565" y="47717"/>
                  </a:lnTo>
                  <a:lnTo>
                    <a:pt x="23912" y="40000"/>
                  </a:lnTo>
                  <a:lnTo>
                    <a:pt x="33489" y="33686"/>
                  </a:lnTo>
                  <a:lnTo>
                    <a:pt x="53488" y="29789"/>
                  </a:lnTo>
                  <a:lnTo>
                    <a:pt x="63735" y="30388"/>
                  </a:lnTo>
                  <a:lnTo>
                    <a:pt x="72906" y="2727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12435" y="2758466"/>
              <a:ext cx="1" cy="27095"/>
            </a:xfrm>
            <a:custGeom>
              <a:avLst/>
              <a:gdLst/>
              <a:ahLst/>
              <a:cxnLst/>
              <a:rect l="0" t="0" r="0" b="0"/>
              <a:pathLst>
                <a:path w="1" h="27095">
                  <a:moveTo>
                    <a:pt x="0" y="0"/>
                  </a:moveTo>
                  <a:lnTo>
                    <a:pt x="0" y="270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137077" y="3078985"/>
            <a:ext cx="631711" cy="301694"/>
            <a:chOff x="1137077" y="3078985"/>
            <a:chExt cx="631711" cy="301694"/>
          </a:xfrm>
        </p:grpSpPr>
        <p:sp>
          <p:nvSpPr>
            <p:cNvPr id="72" name="Freeform 71"/>
            <p:cNvSpPr/>
            <p:nvPr/>
          </p:nvSpPr>
          <p:spPr>
            <a:xfrm>
              <a:off x="1137077" y="3078985"/>
              <a:ext cx="267481" cy="301694"/>
            </a:xfrm>
            <a:custGeom>
              <a:avLst/>
              <a:gdLst/>
              <a:ahLst/>
              <a:cxnLst/>
              <a:rect l="0" t="0" r="0" b="0"/>
              <a:pathLst>
                <a:path w="267481" h="301694">
                  <a:moveTo>
                    <a:pt x="0" y="142735"/>
                  </a:moveTo>
                  <a:lnTo>
                    <a:pt x="14654" y="197876"/>
                  </a:lnTo>
                  <a:lnTo>
                    <a:pt x="31667" y="257491"/>
                  </a:lnTo>
                  <a:lnTo>
                    <a:pt x="45640" y="300453"/>
                  </a:lnTo>
                  <a:lnTo>
                    <a:pt x="47974" y="301693"/>
                  </a:lnTo>
                  <a:lnTo>
                    <a:pt x="50568" y="287472"/>
                  </a:lnTo>
                  <a:lnTo>
                    <a:pt x="44036" y="225688"/>
                  </a:lnTo>
                  <a:lnTo>
                    <a:pt x="42494" y="164970"/>
                  </a:lnTo>
                  <a:lnTo>
                    <a:pt x="43359" y="103886"/>
                  </a:lnTo>
                  <a:lnTo>
                    <a:pt x="51712" y="57395"/>
                  </a:lnTo>
                  <a:lnTo>
                    <a:pt x="62368" y="36176"/>
                  </a:lnTo>
                  <a:lnTo>
                    <a:pt x="87110" y="11076"/>
                  </a:lnTo>
                  <a:lnTo>
                    <a:pt x="109685" y="2332"/>
                  </a:lnTo>
                  <a:lnTo>
                    <a:pt x="122257" y="0"/>
                  </a:lnTo>
                  <a:lnTo>
                    <a:pt x="142464" y="3648"/>
                  </a:lnTo>
                  <a:lnTo>
                    <a:pt x="166994" y="18856"/>
                  </a:lnTo>
                  <a:lnTo>
                    <a:pt x="203359" y="54152"/>
                  </a:lnTo>
                  <a:lnTo>
                    <a:pt x="238621" y="110345"/>
                  </a:lnTo>
                  <a:lnTo>
                    <a:pt x="262285" y="172019"/>
                  </a:lnTo>
                  <a:lnTo>
                    <a:pt x="267480" y="194355"/>
                  </a:lnTo>
                  <a:lnTo>
                    <a:pt x="263213" y="248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52974" y="3152960"/>
              <a:ext cx="115814" cy="10969"/>
            </a:xfrm>
            <a:custGeom>
              <a:avLst/>
              <a:gdLst/>
              <a:ahLst/>
              <a:cxnLst/>
              <a:rect l="0" t="0" r="0" b="0"/>
              <a:pathLst>
                <a:path w="115814" h="10969">
                  <a:moveTo>
                    <a:pt x="115813" y="5589"/>
                  </a:moveTo>
                  <a:lnTo>
                    <a:pt x="99045" y="0"/>
                  </a:lnTo>
                  <a:lnTo>
                    <a:pt x="81455" y="375"/>
                  </a:lnTo>
                  <a:lnTo>
                    <a:pt x="32390" y="1096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148053" y="2671204"/>
            <a:ext cx="1831720" cy="855843"/>
            <a:chOff x="2148053" y="2671204"/>
            <a:chExt cx="1831720" cy="855843"/>
          </a:xfrm>
        </p:grpSpPr>
        <p:sp>
          <p:nvSpPr>
            <p:cNvPr id="75" name="Freeform 74"/>
            <p:cNvSpPr/>
            <p:nvPr/>
          </p:nvSpPr>
          <p:spPr>
            <a:xfrm>
              <a:off x="2148053" y="2671204"/>
              <a:ext cx="262974" cy="385025"/>
            </a:xfrm>
            <a:custGeom>
              <a:avLst/>
              <a:gdLst/>
              <a:ahLst/>
              <a:cxnLst/>
              <a:rect l="0" t="0" r="0" b="0"/>
              <a:pathLst>
                <a:path w="262974" h="385025">
                  <a:moveTo>
                    <a:pt x="52402" y="97790"/>
                  </a:moveTo>
                  <a:lnTo>
                    <a:pt x="29526" y="123007"/>
                  </a:lnTo>
                  <a:lnTo>
                    <a:pt x="19618" y="141753"/>
                  </a:lnTo>
                  <a:lnTo>
                    <a:pt x="14169" y="145816"/>
                  </a:lnTo>
                  <a:lnTo>
                    <a:pt x="8196" y="146185"/>
                  </a:lnTo>
                  <a:lnTo>
                    <a:pt x="1875" y="144091"/>
                  </a:lnTo>
                  <a:lnTo>
                    <a:pt x="0" y="138016"/>
                  </a:lnTo>
                  <a:lnTo>
                    <a:pt x="14061" y="81655"/>
                  </a:lnTo>
                  <a:lnTo>
                    <a:pt x="29058" y="36761"/>
                  </a:lnTo>
                  <a:lnTo>
                    <a:pt x="40467" y="19584"/>
                  </a:lnTo>
                  <a:lnTo>
                    <a:pt x="56457" y="7270"/>
                  </a:lnTo>
                  <a:lnTo>
                    <a:pt x="65634" y="2348"/>
                  </a:lnTo>
                  <a:lnTo>
                    <a:pt x="88309" y="0"/>
                  </a:lnTo>
                  <a:lnTo>
                    <a:pt x="135404" y="8024"/>
                  </a:lnTo>
                  <a:lnTo>
                    <a:pt x="154023" y="20459"/>
                  </a:lnTo>
                  <a:lnTo>
                    <a:pt x="168927" y="37685"/>
                  </a:lnTo>
                  <a:lnTo>
                    <a:pt x="188027" y="80458"/>
                  </a:lnTo>
                  <a:lnTo>
                    <a:pt x="204317" y="140178"/>
                  </a:lnTo>
                  <a:lnTo>
                    <a:pt x="201040" y="196414"/>
                  </a:lnTo>
                  <a:lnTo>
                    <a:pt x="194457" y="257912"/>
                  </a:lnTo>
                  <a:lnTo>
                    <a:pt x="170170" y="317791"/>
                  </a:lnTo>
                  <a:lnTo>
                    <a:pt x="155147" y="347029"/>
                  </a:lnTo>
                  <a:lnTo>
                    <a:pt x="141351" y="361812"/>
                  </a:lnTo>
                  <a:lnTo>
                    <a:pt x="93752" y="384752"/>
                  </a:lnTo>
                  <a:lnTo>
                    <a:pt x="84648" y="385024"/>
                  </a:lnTo>
                  <a:lnTo>
                    <a:pt x="68294" y="379088"/>
                  </a:lnTo>
                  <a:lnTo>
                    <a:pt x="56346" y="365531"/>
                  </a:lnTo>
                  <a:lnTo>
                    <a:pt x="39144" y="322643"/>
                  </a:lnTo>
                  <a:lnTo>
                    <a:pt x="40054" y="313203"/>
                  </a:lnTo>
                  <a:lnTo>
                    <a:pt x="44170" y="305739"/>
                  </a:lnTo>
                  <a:lnTo>
                    <a:pt x="70404" y="279767"/>
                  </a:lnTo>
                  <a:lnTo>
                    <a:pt x="90429" y="272255"/>
                  </a:lnTo>
                  <a:lnTo>
                    <a:pt x="114927" y="270087"/>
                  </a:lnTo>
                  <a:lnTo>
                    <a:pt x="141412" y="273023"/>
                  </a:lnTo>
                  <a:lnTo>
                    <a:pt x="162542" y="281346"/>
                  </a:lnTo>
                  <a:lnTo>
                    <a:pt x="221285" y="310957"/>
                  </a:lnTo>
                  <a:lnTo>
                    <a:pt x="262973" y="329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10984" y="3116435"/>
              <a:ext cx="347442" cy="21025"/>
            </a:xfrm>
            <a:custGeom>
              <a:avLst/>
              <a:gdLst/>
              <a:ahLst/>
              <a:cxnLst/>
              <a:rect l="0" t="0" r="0" b="0"/>
              <a:pathLst>
                <a:path w="347442" h="21025">
                  <a:moveTo>
                    <a:pt x="347441" y="0"/>
                  </a:moveTo>
                  <a:lnTo>
                    <a:pt x="330673" y="11178"/>
                  </a:lnTo>
                  <a:lnTo>
                    <a:pt x="309963" y="13547"/>
                  </a:lnTo>
                  <a:lnTo>
                    <a:pt x="275115" y="14542"/>
                  </a:lnTo>
                  <a:lnTo>
                    <a:pt x="212874" y="20199"/>
                  </a:lnTo>
                  <a:lnTo>
                    <a:pt x="157689" y="20888"/>
                  </a:lnTo>
                  <a:lnTo>
                    <a:pt x="96139" y="21024"/>
                  </a:lnTo>
                  <a:lnTo>
                    <a:pt x="39404" y="98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53139" y="3242777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4463" y="40857"/>
                  </a:lnTo>
                  <a:lnTo>
                    <a:pt x="8984" y="98321"/>
                  </a:lnTo>
                  <a:lnTo>
                    <a:pt x="4635" y="160061"/>
                  </a:lnTo>
                  <a:lnTo>
                    <a:pt x="6982" y="211251"/>
                  </a:lnTo>
                  <a:lnTo>
                    <a:pt x="1726" y="26278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35236" y="3284891"/>
              <a:ext cx="217904" cy="113580"/>
            </a:xfrm>
            <a:custGeom>
              <a:avLst/>
              <a:gdLst/>
              <a:ahLst/>
              <a:cxnLst/>
              <a:rect l="0" t="0" r="0" b="0"/>
              <a:pathLst>
                <a:path w="217904" h="113580">
                  <a:moveTo>
                    <a:pt x="217903" y="63171"/>
                  </a:moveTo>
                  <a:lnTo>
                    <a:pt x="206725" y="51992"/>
                  </a:lnTo>
                  <a:lnTo>
                    <a:pt x="199923" y="49869"/>
                  </a:lnTo>
                  <a:lnTo>
                    <a:pt x="183006" y="50630"/>
                  </a:lnTo>
                  <a:lnTo>
                    <a:pt x="143550" y="69056"/>
                  </a:lnTo>
                  <a:lnTo>
                    <a:pt x="91476" y="96499"/>
                  </a:lnTo>
                  <a:lnTo>
                    <a:pt x="41025" y="110785"/>
                  </a:lnTo>
                  <a:lnTo>
                    <a:pt x="13729" y="113579"/>
                  </a:lnTo>
                  <a:lnTo>
                    <a:pt x="5748" y="109644"/>
                  </a:lnTo>
                  <a:lnTo>
                    <a:pt x="1597" y="102342"/>
                  </a:lnTo>
                  <a:lnTo>
                    <a:pt x="0" y="92794"/>
                  </a:lnTo>
                  <a:lnTo>
                    <a:pt x="1274" y="84090"/>
                  </a:lnTo>
                  <a:lnTo>
                    <a:pt x="26394" y="40478"/>
                  </a:lnTo>
                  <a:lnTo>
                    <a:pt x="599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74279" y="3032207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15164" y="11178"/>
                  </a:lnTo>
                  <a:lnTo>
                    <a:pt x="97198" y="16666"/>
                  </a:lnTo>
                  <a:lnTo>
                    <a:pt x="53125" y="2577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05865" y="3152960"/>
              <a:ext cx="105286" cy="16118"/>
            </a:xfrm>
            <a:custGeom>
              <a:avLst/>
              <a:gdLst/>
              <a:ahLst/>
              <a:cxnLst/>
              <a:rect l="0" t="0" r="0" b="0"/>
              <a:pathLst>
                <a:path w="105286" h="16118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74404" y="2863751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11452" y="57264"/>
                  </a:lnTo>
                  <a:lnTo>
                    <a:pt x="18211" y="109774"/>
                  </a:lnTo>
                  <a:lnTo>
                    <a:pt x="20214" y="163547"/>
                  </a:lnTo>
                  <a:lnTo>
                    <a:pt x="20807" y="215355"/>
                  </a:lnTo>
                  <a:lnTo>
                    <a:pt x="20983" y="272039"/>
                  </a:lnTo>
                  <a:lnTo>
                    <a:pt x="21035" y="322760"/>
                  </a:lnTo>
                  <a:lnTo>
                    <a:pt x="24170" y="361184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80598" y="2884808"/>
              <a:ext cx="214864" cy="232745"/>
            </a:xfrm>
            <a:custGeom>
              <a:avLst/>
              <a:gdLst/>
              <a:ahLst/>
              <a:cxnLst/>
              <a:rect l="0" t="0" r="0" b="0"/>
              <a:pathLst>
                <a:path w="214864" h="232745">
                  <a:moveTo>
                    <a:pt x="214863" y="157927"/>
                  </a:moveTo>
                  <a:lnTo>
                    <a:pt x="192506" y="157927"/>
                  </a:lnTo>
                  <a:lnTo>
                    <a:pt x="175291" y="164166"/>
                  </a:lnTo>
                  <a:lnTo>
                    <a:pt x="119405" y="205803"/>
                  </a:lnTo>
                  <a:lnTo>
                    <a:pt x="67371" y="232386"/>
                  </a:lnTo>
                  <a:lnTo>
                    <a:pt x="46365" y="232744"/>
                  </a:lnTo>
                  <a:lnTo>
                    <a:pt x="14809" y="220779"/>
                  </a:lnTo>
                  <a:lnTo>
                    <a:pt x="7794" y="212697"/>
                  </a:lnTo>
                  <a:lnTo>
                    <a:pt x="0" y="191238"/>
                  </a:lnTo>
                  <a:lnTo>
                    <a:pt x="1201" y="158438"/>
                  </a:lnTo>
                  <a:lnTo>
                    <a:pt x="23672" y="105352"/>
                  </a:lnTo>
                  <a:lnTo>
                    <a:pt x="39056" y="52006"/>
                  </a:lnTo>
                  <a:lnTo>
                    <a:pt x="46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64843" y="2681505"/>
              <a:ext cx="243665" cy="221387"/>
            </a:xfrm>
            <a:custGeom>
              <a:avLst/>
              <a:gdLst/>
              <a:ahLst/>
              <a:cxnLst/>
              <a:rect l="0" t="0" r="0" b="0"/>
              <a:pathLst>
                <a:path w="243665" h="221387">
                  <a:moveTo>
                    <a:pt x="51716" y="55904"/>
                  </a:moveTo>
                  <a:lnTo>
                    <a:pt x="40538" y="44726"/>
                  </a:lnTo>
                  <a:lnTo>
                    <a:pt x="34905" y="43772"/>
                  </a:lnTo>
                  <a:lnTo>
                    <a:pt x="28811" y="45476"/>
                  </a:lnTo>
                  <a:lnTo>
                    <a:pt x="0" y="66662"/>
                  </a:lnTo>
                  <a:lnTo>
                    <a:pt x="38399" y="18087"/>
                  </a:lnTo>
                  <a:lnTo>
                    <a:pt x="64538" y="2065"/>
                  </a:lnTo>
                  <a:lnTo>
                    <a:pt x="84321" y="0"/>
                  </a:lnTo>
                  <a:lnTo>
                    <a:pt x="125617" y="8206"/>
                  </a:lnTo>
                  <a:lnTo>
                    <a:pt x="151472" y="23314"/>
                  </a:lnTo>
                  <a:lnTo>
                    <a:pt x="155654" y="30668"/>
                  </a:lnTo>
                  <a:lnTo>
                    <a:pt x="157183" y="48197"/>
                  </a:lnTo>
                  <a:lnTo>
                    <a:pt x="150843" y="64567"/>
                  </a:lnTo>
                  <a:lnTo>
                    <a:pt x="125775" y="96602"/>
                  </a:lnTo>
                  <a:lnTo>
                    <a:pt x="129865" y="93100"/>
                  </a:lnTo>
                  <a:lnTo>
                    <a:pt x="145720" y="93102"/>
                  </a:lnTo>
                  <a:lnTo>
                    <a:pt x="199016" y="105776"/>
                  </a:lnTo>
                  <a:lnTo>
                    <a:pt x="220128" y="112384"/>
                  </a:lnTo>
                  <a:lnTo>
                    <a:pt x="228332" y="118124"/>
                  </a:lnTo>
                  <a:lnTo>
                    <a:pt x="240566" y="133860"/>
                  </a:lnTo>
                  <a:lnTo>
                    <a:pt x="243664" y="155672"/>
                  </a:lnTo>
                  <a:lnTo>
                    <a:pt x="242852" y="168039"/>
                  </a:lnTo>
                  <a:lnTo>
                    <a:pt x="232592" y="188020"/>
                  </a:lnTo>
                  <a:lnTo>
                    <a:pt x="216334" y="203529"/>
                  </a:lnTo>
                  <a:lnTo>
                    <a:pt x="197409" y="214322"/>
                  </a:lnTo>
                  <a:lnTo>
                    <a:pt x="161435" y="221386"/>
                  </a:lnTo>
                  <a:lnTo>
                    <a:pt x="111182" y="215635"/>
                  </a:lnTo>
                  <a:lnTo>
                    <a:pt x="93830" y="213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27088" y="292692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7095" y="16768"/>
                  </a:lnTo>
                  <a:lnTo>
                    <a:pt x="240769" y="21707"/>
                  </a:lnTo>
                  <a:lnTo>
                    <a:pt x="221262" y="27195"/>
                  </a:lnTo>
                  <a:lnTo>
                    <a:pt x="163375" y="30718"/>
                  </a:lnTo>
                  <a:lnTo>
                    <a:pt x="105668" y="34534"/>
                  </a:lnTo>
                  <a:lnTo>
                    <a:pt x="49209" y="4061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27129" y="3148020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3120" y="62478"/>
                  </a:lnTo>
                  <a:lnTo>
                    <a:pt x="9065" y="119186"/>
                  </a:lnTo>
                  <a:lnTo>
                    <a:pt x="21789" y="181162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91053" y="3095378"/>
              <a:ext cx="136077" cy="134676"/>
            </a:xfrm>
            <a:custGeom>
              <a:avLst/>
              <a:gdLst/>
              <a:ahLst/>
              <a:cxnLst/>
              <a:rect l="0" t="0" r="0" b="0"/>
              <a:pathLst>
                <a:path w="136077" h="134676">
                  <a:moveTo>
                    <a:pt x="136076" y="126342"/>
                  </a:moveTo>
                  <a:lnTo>
                    <a:pt x="87145" y="134675"/>
                  </a:lnTo>
                  <a:lnTo>
                    <a:pt x="28015" y="130848"/>
                  </a:lnTo>
                  <a:lnTo>
                    <a:pt x="17242" y="125836"/>
                  </a:lnTo>
                  <a:lnTo>
                    <a:pt x="2153" y="110909"/>
                  </a:lnTo>
                  <a:lnTo>
                    <a:pt x="0" y="103185"/>
                  </a:lnTo>
                  <a:lnTo>
                    <a:pt x="906" y="95696"/>
                  </a:lnTo>
                  <a:lnTo>
                    <a:pt x="20412" y="38153"/>
                  </a:lnTo>
                  <a:lnTo>
                    <a:pt x="307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218457" y="3232248"/>
            <a:ext cx="3576792" cy="505169"/>
            <a:chOff x="6218457" y="3232248"/>
            <a:chExt cx="3576792" cy="505169"/>
          </a:xfrm>
        </p:grpSpPr>
        <p:sp>
          <p:nvSpPr>
            <p:cNvPr id="88" name="Freeform 87"/>
            <p:cNvSpPr/>
            <p:nvPr/>
          </p:nvSpPr>
          <p:spPr>
            <a:xfrm>
              <a:off x="6218457" y="3305948"/>
              <a:ext cx="214455" cy="350521"/>
            </a:xfrm>
            <a:custGeom>
              <a:avLst/>
              <a:gdLst/>
              <a:ahLst/>
              <a:cxnLst/>
              <a:rect l="0" t="0" r="0" b="0"/>
              <a:pathLst>
                <a:path w="214455" h="350521">
                  <a:moveTo>
                    <a:pt x="88113" y="0"/>
                  </a:moveTo>
                  <a:lnTo>
                    <a:pt x="62919" y="53875"/>
                  </a:lnTo>
                  <a:lnTo>
                    <a:pt x="43449" y="91880"/>
                  </a:lnTo>
                  <a:lnTo>
                    <a:pt x="37280" y="99858"/>
                  </a:lnTo>
                  <a:lnTo>
                    <a:pt x="31997" y="100497"/>
                  </a:lnTo>
                  <a:lnTo>
                    <a:pt x="27305" y="96244"/>
                  </a:lnTo>
                  <a:lnTo>
                    <a:pt x="23008" y="88729"/>
                  </a:lnTo>
                  <a:lnTo>
                    <a:pt x="22483" y="80210"/>
                  </a:lnTo>
                  <a:lnTo>
                    <a:pt x="28138" y="61385"/>
                  </a:lnTo>
                  <a:lnTo>
                    <a:pt x="44476" y="36646"/>
                  </a:lnTo>
                  <a:lnTo>
                    <a:pt x="69724" y="14497"/>
                  </a:lnTo>
                  <a:lnTo>
                    <a:pt x="79363" y="10835"/>
                  </a:lnTo>
                  <a:lnTo>
                    <a:pt x="99432" y="9884"/>
                  </a:lnTo>
                  <a:lnTo>
                    <a:pt x="130461" y="21516"/>
                  </a:lnTo>
                  <a:lnTo>
                    <a:pt x="156293" y="39780"/>
                  </a:lnTo>
                  <a:lnTo>
                    <a:pt x="191175" y="95476"/>
                  </a:lnTo>
                  <a:lnTo>
                    <a:pt x="200148" y="132144"/>
                  </a:lnTo>
                  <a:lnTo>
                    <a:pt x="194775" y="185286"/>
                  </a:lnTo>
                  <a:lnTo>
                    <a:pt x="179079" y="247188"/>
                  </a:lnTo>
                  <a:lnTo>
                    <a:pt x="163159" y="277052"/>
                  </a:lnTo>
                  <a:lnTo>
                    <a:pt x="123018" y="322548"/>
                  </a:lnTo>
                  <a:lnTo>
                    <a:pt x="96505" y="338245"/>
                  </a:lnTo>
                  <a:lnTo>
                    <a:pt x="60834" y="350305"/>
                  </a:lnTo>
                  <a:lnTo>
                    <a:pt x="50039" y="350520"/>
                  </a:lnTo>
                  <a:lnTo>
                    <a:pt x="31807" y="344519"/>
                  </a:lnTo>
                  <a:lnTo>
                    <a:pt x="19024" y="330934"/>
                  </a:lnTo>
                  <a:lnTo>
                    <a:pt x="1286" y="293617"/>
                  </a:lnTo>
                  <a:lnTo>
                    <a:pt x="0" y="273216"/>
                  </a:lnTo>
                  <a:lnTo>
                    <a:pt x="8707" y="231523"/>
                  </a:lnTo>
                  <a:lnTo>
                    <a:pt x="14118" y="223369"/>
                  </a:lnTo>
                  <a:lnTo>
                    <a:pt x="29490" y="211189"/>
                  </a:lnTo>
                  <a:lnTo>
                    <a:pt x="48020" y="208115"/>
                  </a:lnTo>
                  <a:lnTo>
                    <a:pt x="109347" y="221807"/>
                  </a:lnTo>
                  <a:lnTo>
                    <a:pt x="129136" y="229602"/>
                  </a:lnTo>
                  <a:lnTo>
                    <a:pt x="168226" y="260361"/>
                  </a:lnTo>
                  <a:lnTo>
                    <a:pt x="200726" y="296978"/>
                  </a:lnTo>
                  <a:lnTo>
                    <a:pt x="21445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59253" y="357968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85637" y="3379647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5807" y="89985"/>
                  </a:lnTo>
                  <a:lnTo>
                    <a:pt x="7213" y="146717"/>
                  </a:lnTo>
                  <a:lnTo>
                    <a:pt x="1772" y="19934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80352" y="3347239"/>
              <a:ext cx="242156" cy="42938"/>
            </a:xfrm>
            <a:custGeom>
              <a:avLst/>
              <a:gdLst/>
              <a:ahLst/>
              <a:cxnLst/>
              <a:rect l="0" t="0" r="0" b="0"/>
              <a:pathLst>
                <a:path w="242156" h="42938">
                  <a:moveTo>
                    <a:pt x="242155" y="21880"/>
                  </a:moveTo>
                  <a:lnTo>
                    <a:pt x="236566" y="5112"/>
                  </a:lnTo>
                  <a:lnTo>
                    <a:pt x="231410" y="1343"/>
                  </a:lnTo>
                  <a:lnTo>
                    <a:pt x="224463" y="0"/>
                  </a:lnTo>
                  <a:lnTo>
                    <a:pt x="162400" y="9120"/>
                  </a:lnTo>
                  <a:lnTo>
                    <a:pt x="105475" y="19012"/>
                  </a:lnTo>
                  <a:lnTo>
                    <a:pt x="56988" y="27269"/>
                  </a:lnTo>
                  <a:lnTo>
                    <a:pt x="0" y="42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01409" y="3537575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5509" y="16767"/>
                  </a:lnTo>
                  <a:lnTo>
                    <a:pt x="203406" y="28119"/>
                  </a:lnTo>
                  <a:lnTo>
                    <a:pt x="185159" y="35894"/>
                  </a:lnTo>
                  <a:lnTo>
                    <a:pt x="127386" y="46884"/>
                  </a:lnTo>
                  <a:lnTo>
                    <a:pt x="70718" y="60217"/>
                  </a:lnTo>
                  <a:lnTo>
                    <a:pt x="33822" y="622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86383" y="3442818"/>
              <a:ext cx="125639" cy="131489"/>
            </a:xfrm>
            <a:custGeom>
              <a:avLst/>
              <a:gdLst/>
              <a:ahLst/>
              <a:cxnLst/>
              <a:rect l="0" t="0" r="0" b="0"/>
              <a:pathLst>
                <a:path w="125639" h="131489">
                  <a:moveTo>
                    <a:pt x="9824" y="0"/>
                  </a:moveTo>
                  <a:lnTo>
                    <a:pt x="2588" y="27556"/>
                  </a:lnTo>
                  <a:lnTo>
                    <a:pt x="3066" y="80659"/>
                  </a:lnTo>
                  <a:lnTo>
                    <a:pt x="14078" y="125637"/>
                  </a:lnTo>
                  <a:lnTo>
                    <a:pt x="13830" y="130552"/>
                  </a:lnTo>
                  <a:lnTo>
                    <a:pt x="11325" y="131488"/>
                  </a:lnTo>
                  <a:lnTo>
                    <a:pt x="7315" y="129773"/>
                  </a:lnTo>
                  <a:lnTo>
                    <a:pt x="4642" y="123950"/>
                  </a:lnTo>
                  <a:lnTo>
                    <a:pt x="0" y="68027"/>
                  </a:lnTo>
                  <a:lnTo>
                    <a:pt x="5848" y="47392"/>
                  </a:lnTo>
                  <a:lnTo>
                    <a:pt x="10683" y="38614"/>
                  </a:lnTo>
                  <a:lnTo>
                    <a:pt x="28533" y="25740"/>
                  </a:lnTo>
                  <a:lnTo>
                    <a:pt x="50894" y="18459"/>
                  </a:lnTo>
                  <a:lnTo>
                    <a:pt x="72531" y="19123"/>
                  </a:lnTo>
                  <a:lnTo>
                    <a:pt x="90726" y="26436"/>
                  </a:lnTo>
                  <a:lnTo>
                    <a:pt x="98854" y="31662"/>
                  </a:lnTo>
                  <a:lnTo>
                    <a:pt x="111004" y="46827"/>
                  </a:lnTo>
                  <a:lnTo>
                    <a:pt x="119133" y="66436"/>
                  </a:lnTo>
                  <a:lnTo>
                    <a:pt x="12563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75192" y="3432290"/>
              <a:ext cx="105285" cy="151017"/>
            </a:xfrm>
            <a:custGeom>
              <a:avLst/>
              <a:gdLst/>
              <a:ahLst/>
              <a:cxnLst/>
              <a:rect l="0" t="0" r="0" b="0"/>
              <a:pathLst>
                <a:path w="105285" h="151017">
                  <a:moveTo>
                    <a:pt x="0" y="42114"/>
                  </a:moveTo>
                  <a:lnTo>
                    <a:pt x="34747" y="95989"/>
                  </a:lnTo>
                  <a:lnTo>
                    <a:pt x="55644" y="147561"/>
                  </a:lnTo>
                  <a:lnTo>
                    <a:pt x="60492" y="151016"/>
                  </a:lnTo>
                  <a:lnTo>
                    <a:pt x="66064" y="149811"/>
                  </a:lnTo>
                  <a:lnTo>
                    <a:pt x="72119" y="145497"/>
                  </a:lnTo>
                  <a:lnTo>
                    <a:pt x="78845" y="128226"/>
                  </a:lnTo>
                  <a:lnTo>
                    <a:pt x="91924" y="73947"/>
                  </a:lnTo>
                  <a:lnTo>
                    <a:pt x="102298" y="31634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38156" y="3408251"/>
              <a:ext cx="116259" cy="171850"/>
            </a:xfrm>
            <a:custGeom>
              <a:avLst/>
              <a:gdLst/>
              <a:ahLst/>
              <a:cxnLst/>
              <a:rect l="0" t="0" r="0" b="0"/>
              <a:pathLst>
                <a:path w="116259" h="171850">
                  <a:moveTo>
                    <a:pt x="26548" y="108267"/>
                  </a:moveTo>
                  <a:lnTo>
                    <a:pt x="43316" y="113856"/>
                  </a:lnTo>
                  <a:lnTo>
                    <a:pt x="64027" y="107241"/>
                  </a:lnTo>
                  <a:lnTo>
                    <a:pt x="104271" y="79988"/>
                  </a:lnTo>
                  <a:lnTo>
                    <a:pt x="113734" y="59824"/>
                  </a:lnTo>
                  <a:lnTo>
                    <a:pt x="116258" y="47895"/>
                  </a:lnTo>
                  <a:lnTo>
                    <a:pt x="115601" y="37603"/>
                  </a:lnTo>
                  <a:lnTo>
                    <a:pt x="108631" y="19929"/>
                  </a:lnTo>
                  <a:lnTo>
                    <a:pt x="94615" y="7394"/>
                  </a:lnTo>
                  <a:lnTo>
                    <a:pt x="85964" y="2414"/>
                  </a:lnTo>
                  <a:lnTo>
                    <a:pt x="66994" y="0"/>
                  </a:lnTo>
                  <a:lnTo>
                    <a:pt x="48034" y="3996"/>
                  </a:lnTo>
                  <a:lnTo>
                    <a:pt x="16798" y="25625"/>
                  </a:lnTo>
                  <a:lnTo>
                    <a:pt x="9520" y="32116"/>
                  </a:lnTo>
                  <a:lnTo>
                    <a:pt x="1433" y="54925"/>
                  </a:lnTo>
                  <a:lnTo>
                    <a:pt x="0" y="97531"/>
                  </a:lnTo>
                  <a:lnTo>
                    <a:pt x="5391" y="123383"/>
                  </a:lnTo>
                  <a:lnTo>
                    <a:pt x="21579" y="151090"/>
                  </a:lnTo>
                  <a:lnTo>
                    <a:pt x="34478" y="166684"/>
                  </a:lnTo>
                  <a:lnTo>
                    <a:pt x="42364" y="170608"/>
                  </a:lnTo>
                  <a:lnTo>
                    <a:pt x="60483" y="171849"/>
                  </a:lnTo>
                  <a:lnTo>
                    <a:pt x="67889" y="169372"/>
                  </a:lnTo>
                  <a:lnTo>
                    <a:pt x="89720" y="150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43689" y="3421761"/>
              <a:ext cx="84229" cy="182282"/>
            </a:xfrm>
            <a:custGeom>
              <a:avLst/>
              <a:gdLst/>
              <a:ahLst/>
              <a:cxnLst/>
              <a:rect l="0" t="0" r="0" b="0"/>
              <a:pathLst>
                <a:path w="84229" h="182282">
                  <a:moveTo>
                    <a:pt x="0" y="84228"/>
                  </a:moveTo>
                  <a:lnTo>
                    <a:pt x="5589" y="146321"/>
                  </a:lnTo>
                  <a:lnTo>
                    <a:pt x="15618" y="182281"/>
                  </a:lnTo>
                  <a:lnTo>
                    <a:pt x="5840" y="154202"/>
                  </a:lnTo>
                  <a:lnTo>
                    <a:pt x="769" y="93342"/>
                  </a:lnTo>
                  <a:lnTo>
                    <a:pt x="2681" y="66052"/>
                  </a:lnTo>
                  <a:lnTo>
                    <a:pt x="11330" y="38325"/>
                  </a:lnTo>
                  <a:lnTo>
                    <a:pt x="19252" y="27890"/>
                  </a:lnTo>
                  <a:lnTo>
                    <a:pt x="40531" y="131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17891" y="3450294"/>
              <a:ext cx="137400" cy="145235"/>
            </a:xfrm>
            <a:custGeom>
              <a:avLst/>
              <a:gdLst/>
              <a:ahLst/>
              <a:cxnLst/>
              <a:rect l="0" t="0" r="0" b="0"/>
              <a:pathLst>
                <a:path w="137400" h="145235">
                  <a:moveTo>
                    <a:pt x="99539" y="45167"/>
                  </a:moveTo>
                  <a:lnTo>
                    <a:pt x="105128" y="28399"/>
                  </a:lnTo>
                  <a:lnTo>
                    <a:pt x="103265" y="22290"/>
                  </a:lnTo>
                  <a:lnTo>
                    <a:pt x="98514" y="17047"/>
                  </a:lnTo>
                  <a:lnTo>
                    <a:pt x="65671" y="228"/>
                  </a:lnTo>
                  <a:lnTo>
                    <a:pt x="57074" y="0"/>
                  </a:lnTo>
                  <a:lnTo>
                    <a:pt x="41281" y="5985"/>
                  </a:lnTo>
                  <a:lnTo>
                    <a:pt x="13647" y="28098"/>
                  </a:lnTo>
                  <a:lnTo>
                    <a:pt x="2873" y="50059"/>
                  </a:lnTo>
                  <a:lnTo>
                    <a:pt x="0" y="62466"/>
                  </a:lnTo>
                  <a:lnTo>
                    <a:pt x="1594" y="71908"/>
                  </a:lnTo>
                  <a:lnTo>
                    <a:pt x="6167" y="79371"/>
                  </a:lnTo>
                  <a:lnTo>
                    <a:pt x="12724" y="85517"/>
                  </a:lnTo>
                  <a:lnTo>
                    <a:pt x="32488" y="92346"/>
                  </a:lnTo>
                  <a:lnTo>
                    <a:pt x="94565" y="99430"/>
                  </a:lnTo>
                  <a:lnTo>
                    <a:pt x="121591" y="114407"/>
                  </a:lnTo>
                  <a:lnTo>
                    <a:pt x="137026" y="127023"/>
                  </a:lnTo>
                  <a:lnTo>
                    <a:pt x="137399" y="131323"/>
                  </a:lnTo>
                  <a:lnTo>
                    <a:pt x="132967" y="134190"/>
                  </a:lnTo>
                  <a:lnTo>
                    <a:pt x="80631" y="145234"/>
                  </a:lnTo>
                  <a:lnTo>
                    <a:pt x="58380" y="143064"/>
                  </a:lnTo>
                  <a:lnTo>
                    <a:pt x="43032" y="135080"/>
                  </a:lnTo>
                  <a:lnTo>
                    <a:pt x="25839" y="118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19626" y="3464349"/>
              <a:ext cx="105927" cy="136398"/>
            </a:xfrm>
            <a:custGeom>
              <a:avLst/>
              <a:gdLst/>
              <a:ahLst/>
              <a:cxnLst/>
              <a:rect l="0" t="0" r="0" b="0"/>
              <a:pathLst>
                <a:path w="105927" h="136398">
                  <a:moveTo>
                    <a:pt x="3089" y="52169"/>
                  </a:moveTo>
                  <a:lnTo>
                    <a:pt x="19856" y="57758"/>
                  </a:lnTo>
                  <a:lnTo>
                    <a:pt x="37448" y="57382"/>
                  </a:lnTo>
                  <a:lnTo>
                    <a:pt x="77336" y="47609"/>
                  </a:lnTo>
                  <a:lnTo>
                    <a:pt x="102947" y="32230"/>
                  </a:lnTo>
                  <a:lnTo>
                    <a:pt x="105926" y="24838"/>
                  </a:lnTo>
                  <a:lnTo>
                    <a:pt x="105572" y="16401"/>
                  </a:lnTo>
                  <a:lnTo>
                    <a:pt x="102996" y="7267"/>
                  </a:lnTo>
                  <a:lnTo>
                    <a:pt x="96600" y="2347"/>
                  </a:lnTo>
                  <a:lnTo>
                    <a:pt x="77014" y="0"/>
                  </a:lnTo>
                  <a:lnTo>
                    <a:pt x="45270" y="5256"/>
                  </a:lnTo>
                  <a:lnTo>
                    <a:pt x="19226" y="19811"/>
                  </a:lnTo>
                  <a:lnTo>
                    <a:pt x="7142" y="35448"/>
                  </a:lnTo>
                  <a:lnTo>
                    <a:pt x="2281" y="44531"/>
                  </a:lnTo>
                  <a:lnTo>
                    <a:pt x="0" y="67102"/>
                  </a:lnTo>
                  <a:lnTo>
                    <a:pt x="4056" y="90391"/>
                  </a:lnTo>
                  <a:lnTo>
                    <a:pt x="13658" y="108541"/>
                  </a:lnTo>
                  <a:lnTo>
                    <a:pt x="28843" y="121287"/>
                  </a:lnTo>
                  <a:lnTo>
                    <a:pt x="55731" y="136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84536" y="3461102"/>
              <a:ext cx="119684" cy="139704"/>
            </a:xfrm>
            <a:custGeom>
              <a:avLst/>
              <a:gdLst/>
              <a:ahLst/>
              <a:cxnLst/>
              <a:rect l="0" t="0" r="0" b="0"/>
              <a:pathLst>
                <a:path w="119684" h="139704">
                  <a:moveTo>
                    <a:pt x="117205" y="13302"/>
                  </a:moveTo>
                  <a:lnTo>
                    <a:pt x="106027" y="2123"/>
                  </a:lnTo>
                  <a:lnTo>
                    <a:pt x="99225" y="0"/>
                  </a:lnTo>
                  <a:lnTo>
                    <a:pt x="82307" y="761"/>
                  </a:lnTo>
                  <a:lnTo>
                    <a:pt x="47463" y="13355"/>
                  </a:lnTo>
                  <a:lnTo>
                    <a:pt x="30446" y="28533"/>
                  </a:lnTo>
                  <a:lnTo>
                    <a:pt x="4401" y="72462"/>
                  </a:lnTo>
                  <a:lnTo>
                    <a:pt x="0" y="95747"/>
                  </a:lnTo>
                  <a:lnTo>
                    <a:pt x="3112" y="116625"/>
                  </a:lnTo>
                  <a:lnTo>
                    <a:pt x="12294" y="133702"/>
                  </a:lnTo>
                  <a:lnTo>
                    <a:pt x="19188" y="138023"/>
                  </a:lnTo>
                  <a:lnTo>
                    <a:pt x="36207" y="139703"/>
                  </a:lnTo>
                  <a:lnTo>
                    <a:pt x="65519" y="128483"/>
                  </a:lnTo>
                  <a:lnTo>
                    <a:pt x="96431" y="110341"/>
                  </a:lnTo>
                  <a:lnTo>
                    <a:pt x="111091" y="93865"/>
                  </a:lnTo>
                  <a:lnTo>
                    <a:pt x="116638" y="84558"/>
                  </a:lnTo>
                  <a:lnTo>
                    <a:pt x="119683" y="64858"/>
                  </a:lnTo>
                  <a:lnTo>
                    <a:pt x="117205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65240" y="3425729"/>
              <a:ext cx="100178" cy="311688"/>
            </a:xfrm>
            <a:custGeom>
              <a:avLst/>
              <a:gdLst/>
              <a:ahLst/>
              <a:cxnLst/>
              <a:rect l="0" t="0" r="0" b="0"/>
              <a:pathLst>
                <a:path w="100178" h="311688">
                  <a:moveTo>
                    <a:pt x="20729" y="80260"/>
                  </a:moveTo>
                  <a:lnTo>
                    <a:pt x="12396" y="117738"/>
                  </a:lnTo>
                  <a:lnTo>
                    <a:pt x="13971" y="155706"/>
                  </a:lnTo>
                  <a:lnTo>
                    <a:pt x="28244" y="218314"/>
                  </a:lnTo>
                  <a:lnTo>
                    <a:pt x="37254" y="265184"/>
                  </a:lnTo>
                  <a:lnTo>
                    <a:pt x="39772" y="298929"/>
                  </a:lnTo>
                  <a:lnTo>
                    <a:pt x="38104" y="307928"/>
                  </a:lnTo>
                  <a:lnTo>
                    <a:pt x="34652" y="311587"/>
                  </a:lnTo>
                  <a:lnTo>
                    <a:pt x="30011" y="311687"/>
                  </a:lnTo>
                  <a:lnTo>
                    <a:pt x="25747" y="305905"/>
                  </a:lnTo>
                  <a:lnTo>
                    <a:pt x="15327" y="270990"/>
                  </a:lnTo>
                  <a:lnTo>
                    <a:pt x="5286" y="208380"/>
                  </a:lnTo>
                  <a:lnTo>
                    <a:pt x="781" y="148029"/>
                  </a:lnTo>
                  <a:lnTo>
                    <a:pt x="0" y="97090"/>
                  </a:lnTo>
                  <a:lnTo>
                    <a:pt x="939" y="46123"/>
                  </a:lnTo>
                  <a:lnTo>
                    <a:pt x="5304" y="15565"/>
                  </a:lnTo>
                  <a:lnTo>
                    <a:pt x="11616" y="6714"/>
                  </a:lnTo>
                  <a:lnTo>
                    <a:pt x="20502" y="1984"/>
                  </a:lnTo>
                  <a:lnTo>
                    <a:pt x="31106" y="0"/>
                  </a:lnTo>
                  <a:lnTo>
                    <a:pt x="41685" y="2187"/>
                  </a:lnTo>
                  <a:lnTo>
                    <a:pt x="72172" y="20862"/>
                  </a:lnTo>
                  <a:lnTo>
                    <a:pt x="88826" y="34754"/>
                  </a:lnTo>
                  <a:lnTo>
                    <a:pt x="97787" y="54966"/>
                  </a:lnTo>
                  <a:lnTo>
                    <a:pt x="100177" y="66907"/>
                  </a:lnTo>
                  <a:lnTo>
                    <a:pt x="99431" y="77207"/>
                  </a:lnTo>
                  <a:lnTo>
                    <a:pt x="92362" y="94891"/>
                  </a:lnTo>
                  <a:lnTo>
                    <a:pt x="78302" y="107430"/>
                  </a:lnTo>
                  <a:lnTo>
                    <a:pt x="69639" y="112411"/>
                  </a:lnTo>
                  <a:lnTo>
                    <a:pt x="50656" y="114826"/>
                  </a:lnTo>
                  <a:lnTo>
                    <a:pt x="20729" y="111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91253" y="3422090"/>
              <a:ext cx="120062" cy="148733"/>
            </a:xfrm>
            <a:custGeom>
              <a:avLst/>
              <a:gdLst/>
              <a:ahLst/>
              <a:cxnLst/>
              <a:rect l="0" t="0" r="0" b="0"/>
              <a:pathLst>
                <a:path w="120062" h="148733">
                  <a:moveTo>
                    <a:pt x="0" y="104956"/>
                  </a:moveTo>
                  <a:lnTo>
                    <a:pt x="11179" y="93778"/>
                  </a:lnTo>
                  <a:lnTo>
                    <a:pt x="29145" y="88290"/>
                  </a:lnTo>
                  <a:lnTo>
                    <a:pt x="83908" y="76072"/>
                  </a:lnTo>
                  <a:lnTo>
                    <a:pt x="105143" y="69502"/>
                  </a:lnTo>
                  <a:lnTo>
                    <a:pt x="112210" y="61433"/>
                  </a:lnTo>
                  <a:lnTo>
                    <a:pt x="120061" y="36869"/>
                  </a:lnTo>
                  <a:lnTo>
                    <a:pt x="118646" y="25640"/>
                  </a:lnTo>
                  <a:lnTo>
                    <a:pt x="107714" y="6923"/>
                  </a:lnTo>
                  <a:lnTo>
                    <a:pt x="98716" y="2166"/>
                  </a:lnTo>
                  <a:lnTo>
                    <a:pt x="76239" y="0"/>
                  </a:lnTo>
                  <a:lnTo>
                    <a:pt x="53772" y="9176"/>
                  </a:lnTo>
                  <a:lnTo>
                    <a:pt x="16341" y="38073"/>
                  </a:lnTo>
                  <a:lnTo>
                    <a:pt x="7263" y="58463"/>
                  </a:lnTo>
                  <a:lnTo>
                    <a:pt x="4398" y="81953"/>
                  </a:lnTo>
                  <a:lnTo>
                    <a:pt x="7024" y="104091"/>
                  </a:lnTo>
                  <a:lnTo>
                    <a:pt x="15210" y="122509"/>
                  </a:lnTo>
                  <a:lnTo>
                    <a:pt x="20669" y="130696"/>
                  </a:lnTo>
                  <a:lnTo>
                    <a:pt x="36093" y="142912"/>
                  </a:lnTo>
                  <a:lnTo>
                    <a:pt x="45119" y="147808"/>
                  </a:lnTo>
                  <a:lnTo>
                    <a:pt x="52307" y="148732"/>
                  </a:lnTo>
                  <a:lnTo>
                    <a:pt x="58268" y="147008"/>
                  </a:lnTo>
                  <a:lnTo>
                    <a:pt x="73701" y="136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770238" y="3390176"/>
              <a:ext cx="84229" cy="203434"/>
            </a:xfrm>
            <a:custGeom>
              <a:avLst/>
              <a:gdLst/>
              <a:ahLst/>
              <a:cxnLst/>
              <a:rect l="0" t="0" r="0" b="0"/>
              <a:pathLst>
                <a:path w="84229" h="203434">
                  <a:moveTo>
                    <a:pt x="0" y="126342"/>
                  </a:moveTo>
                  <a:lnTo>
                    <a:pt x="9575" y="157624"/>
                  </a:lnTo>
                  <a:lnTo>
                    <a:pt x="35412" y="203433"/>
                  </a:lnTo>
                  <a:lnTo>
                    <a:pt x="26732" y="160771"/>
                  </a:lnTo>
                  <a:lnTo>
                    <a:pt x="13471" y="102540"/>
                  </a:lnTo>
                  <a:lnTo>
                    <a:pt x="14520" y="65477"/>
                  </a:lnTo>
                  <a:lnTo>
                    <a:pt x="20492" y="44309"/>
                  </a:lnTo>
                  <a:lnTo>
                    <a:pt x="30944" y="27102"/>
                  </a:lnTo>
                  <a:lnTo>
                    <a:pt x="49629" y="1477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99539" y="3432421"/>
              <a:ext cx="123384" cy="199911"/>
            </a:xfrm>
            <a:custGeom>
              <a:avLst/>
              <a:gdLst/>
              <a:ahLst/>
              <a:cxnLst/>
              <a:rect l="0" t="0" r="0" b="0"/>
              <a:pathLst>
                <a:path w="123384" h="199911">
                  <a:moveTo>
                    <a:pt x="49684" y="105154"/>
                  </a:moveTo>
                  <a:lnTo>
                    <a:pt x="66472" y="50109"/>
                  </a:lnTo>
                  <a:lnTo>
                    <a:pt x="68844" y="25317"/>
                  </a:lnTo>
                  <a:lnTo>
                    <a:pt x="65967" y="15665"/>
                  </a:lnTo>
                  <a:lnTo>
                    <a:pt x="60538" y="8060"/>
                  </a:lnTo>
                  <a:lnTo>
                    <a:pt x="53411" y="1820"/>
                  </a:lnTo>
                  <a:lnTo>
                    <a:pt x="45149" y="0"/>
                  </a:lnTo>
                  <a:lnTo>
                    <a:pt x="26611" y="4216"/>
                  </a:lnTo>
                  <a:lnTo>
                    <a:pt x="19094" y="9786"/>
                  </a:lnTo>
                  <a:lnTo>
                    <a:pt x="7622" y="25334"/>
                  </a:lnTo>
                  <a:lnTo>
                    <a:pt x="176" y="64996"/>
                  </a:lnTo>
                  <a:lnTo>
                    <a:pt x="0" y="127290"/>
                  </a:lnTo>
                  <a:lnTo>
                    <a:pt x="8495" y="148527"/>
                  </a:lnTo>
                  <a:lnTo>
                    <a:pt x="23189" y="162645"/>
                  </a:lnTo>
                  <a:lnTo>
                    <a:pt x="32021" y="168048"/>
                  </a:lnTo>
                  <a:lnTo>
                    <a:pt x="39078" y="168141"/>
                  </a:lnTo>
                  <a:lnTo>
                    <a:pt x="44953" y="164692"/>
                  </a:lnTo>
                  <a:lnTo>
                    <a:pt x="68376" y="128353"/>
                  </a:lnTo>
                  <a:lnTo>
                    <a:pt x="85959" y="68879"/>
                  </a:lnTo>
                  <a:lnTo>
                    <a:pt x="90068" y="34484"/>
                  </a:lnTo>
                  <a:lnTo>
                    <a:pt x="90644" y="35814"/>
                  </a:lnTo>
                  <a:lnTo>
                    <a:pt x="90116" y="49769"/>
                  </a:lnTo>
                  <a:lnTo>
                    <a:pt x="85580" y="82764"/>
                  </a:lnTo>
                  <a:lnTo>
                    <a:pt x="96336" y="136564"/>
                  </a:lnTo>
                  <a:lnTo>
                    <a:pt x="123383" y="199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10443" y="3232248"/>
              <a:ext cx="7237" cy="336913"/>
            </a:xfrm>
            <a:custGeom>
              <a:avLst/>
              <a:gdLst/>
              <a:ahLst/>
              <a:cxnLst/>
              <a:rect l="0" t="0" r="0" b="0"/>
              <a:pathLst>
                <a:path w="7237" h="336913">
                  <a:moveTo>
                    <a:pt x="7236" y="0"/>
                  </a:moveTo>
                  <a:lnTo>
                    <a:pt x="7236" y="58617"/>
                  </a:lnTo>
                  <a:lnTo>
                    <a:pt x="6066" y="113961"/>
                  </a:lnTo>
                  <a:lnTo>
                    <a:pt x="0" y="162968"/>
                  </a:lnTo>
                  <a:lnTo>
                    <a:pt x="477" y="225691"/>
                  </a:lnTo>
                  <a:lnTo>
                    <a:pt x="3062" y="251216"/>
                  </a:lnTo>
                  <a:lnTo>
                    <a:pt x="1429" y="305730"/>
                  </a:lnTo>
                  <a:lnTo>
                    <a:pt x="72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01865" y="334806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863" y="11178"/>
                  </a:lnTo>
                  <a:lnTo>
                    <a:pt x="182061" y="13301"/>
                  </a:lnTo>
                  <a:lnTo>
                    <a:pt x="130300" y="11125"/>
                  </a:lnTo>
                  <a:lnTo>
                    <a:pt x="76604" y="17882"/>
                  </a:lnTo>
                  <a:lnTo>
                    <a:pt x="27176" y="204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233492" y="3468165"/>
              <a:ext cx="31586" cy="132582"/>
            </a:xfrm>
            <a:custGeom>
              <a:avLst/>
              <a:gdLst/>
              <a:ahLst/>
              <a:cxnLst/>
              <a:rect l="0" t="0" r="0" b="0"/>
              <a:pathLst>
                <a:path w="31586" h="132582">
                  <a:moveTo>
                    <a:pt x="0" y="16767"/>
                  </a:moveTo>
                  <a:lnTo>
                    <a:pt x="5589" y="0"/>
                  </a:lnTo>
                  <a:lnTo>
                    <a:pt x="7236" y="910"/>
                  </a:lnTo>
                  <a:lnTo>
                    <a:pt x="18645" y="60199"/>
                  </a:lnTo>
                  <a:lnTo>
                    <a:pt x="28682" y="106238"/>
                  </a:lnTo>
                  <a:lnTo>
                    <a:pt x="31585" y="132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65077" y="3318166"/>
              <a:ext cx="6068" cy="19368"/>
            </a:xfrm>
            <a:custGeom>
              <a:avLst/>
              <a:gdLst/>
              <a:ahLst/>
              <a:cxnLst/>
              <a:rect l="0" t="0" r="0" b="0"/>
              <a:pathLst>
                <a:path w="6068" h="19368">
                  <a:moveTo>
                    <a:pt x="0" y="19367"/>
                  </a:moveTo>
                  <a:lnTo>
                    <a:pt x="6067" y="0"/>
                  </a:lnTo>
                  <a:lnTo>
                    <a:pt x="5214" y="607"/>
                  </a:lnTo>
                  <a:lnTo>
                    <a:pt x="0" y="8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345378" y="3432290"/>
              <a:ext cx="89417" cy="151613"/>
            </a:xfrm>
            <a:custGeom>
              <a:avLst/>
              <a:gdLst/>
              <a:ahLst/>
              <a:cxnLst/>
              <a:rect l="0" t="0" r="0" b="0"/>
              <a:pathLst>
                <a:path w="89417" h="151613">
                  <a:moveTo>
                    <a:pt x="56570" y="0"/>
                  </a:moveTo>
                  <a:lnTo>
                    <a:pt x="50981" y="16767"/>
                  </a:lnTo>
                  <a:lnTo>
                    <a:pt x="38878" y="31238"/>
                  </a:lnTo>
                  <a:lnTo>
                    <a:pt x="30738" y="38373"/>
                  </a:lnTo>
                  <a:lnTo>
                    <a:pt x="13691" y="70771"/>
                  </a:lnTo>
                  <a:lnTo>
                    <a:pt x="1232" y="104417"/>
                  </a:lnTo>
                  <a:lnTo>
                    <a:pt x="0" y="125956"/>
                  </a:lnTo>
                  <a:lnTo>
                    <a:pt x="1309" y="136613"/>
                  </a:lnTo>
                  <a:lnTo>
                    <a:pt x="6862" y="143718"/>
                  </a:lnTo>
                  <a:lnTo>
                    <a:pt x="25508" y="151612"/>
                  </a:lnTo>
                  <a:lnTo>
                    <a:pt x="34692" y="151377"/>
                  </a:lnTo>
                  <a:lnTo>
                    <a:pt x="51136" y="144878"/>
                  </a:lnTo>
                  <a:lnTo>
                    <a:pt x="73547" y="128064"/>
                  </a:lnTo>
                  <a:lnTo>
                    <a:pt x="84783" y="108780"/>
                  </a:lnTo>
                  <a:lnTo>
                    <a:pt x="89416" y="97086"/>
                  </a:lnTo>
                  <a:lnTo>
                    <a:pt x="88326" y="71615"/>
                  </a:lnTo>
                  <a:lnTo>
                    <a:pt x="81212" y="50546"/>
                  </a:lnTo>
                  <a:lnTo>
                    <a:pt x="77677" y="46565"/>
                  </a:lnTo>
                  <a:lnTo>
                    <a:pt x="6709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454591" y="3424342"/>
              <a:ext cx="115814" cy="128580"/>
            </a:xfrm>
            <a:custGeom>
              <a:avLst/>
              <a:gdLst/>
              <a:ahLst/>
              <a:cxnLst/>
              <a:rect l="0" t="0" r="0" b="0"/>
              <a:pathLst>
                <a:path w="115814" h="128580">
                  <a:moveTo>
                    <a:pt x="0" y="81647"/>
                  </a:moveTo>
                  <a:lnTo>
                    <a:pt x="5588" y="64880"/>
                  </a:lnTo>
                  <a:lnTo>
                    <a:pt x="8405" y="64620"/>
                  </a:lnTo>
                  <a:lnTo>
                    <a:pt x="44214" y="125725"/>
                  </a:lnTo>
                  <a:lnTo>
                    <a:pt x="44684" y="128579"/>
                  </a:lnTo>
                  <a:lnTo>
                    <a:pt x="38966" y="122393"/>
                  </a:lnTo>
                  <a:lnTo>
                    <a:pt x="28183" y="93590"/>
                  </a:lnTo>
                  <a:lnTo>
                    <a:pt x="27344" y="71748"/>
                  </a:lnTo>
                  <a:lnTo>
                    <a:pt x="36336" y="29129"/>
                  </a:lnTo>
                  <a:lnTo>
                    <a:pt x="51580" y="3045"/>
                  </a:lnTo>
                  <a:lnTo>
                    <a:pt x="58953" y="0"/>
                  </a:lnTo>
                  <a:lnTo>
                    <a:pt x="67378" y="310"/>
                  </a:lnTo>
                  <a:lnTo>
                    <a:pt x="76503" y="2856"/>
                  </a:lnTo>
                  <a:lnTo>
                    <a:pt x="83757" y="8062"/>
                  </a:lnTo>
                  <a:lnTo>
                    <a:pt x="94937" y="23206"/>
                  </a:lnTo>
                  <a:lnTo>
                    <a:pt x="107808" y="51464"/>
                  </a:lnTo>
                  <a:lnTo>
                    <a:pt x="114759" y="110197"/>
                  </a:lnTo>
                  <a:lnTo>
                    <a:pt x="115813" y="123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642026" y="3405644"/>
              <a:ext cx="153223" cy="237217"/>
            </a:xfrm>
            <a:custGeom>
              <a:avLst/>
              <a:gdLst/>
              <a:ahLst/>
              <a:cxnLst/>
              <a:rect l="0" t="0" r="0" b="0"/>
              <a:pathLst>
                <a:path w="153223" h="237217">
                  <a:moveTo>
                    <a:pt x="54720" y="5589"/>
                  </a:moveTo>
                  <a:lnTo>
                    <a:pt x="37952" y="0"/>
                  </a:lnTo>
                  <a:lnTo>
                    <a:pt x="30674" y="693"/>
                  </a:lnTo>
                  <a:lnTo>
                    <a:pt x="16347" y="7702"/>
                  </a:lnTo>
                  <a:lnTo>
                    <a:pt x="5300" y="21736"/>
                  </a:lnTo>
                  <a:lnTo>
                    <a:pt x="716" y="30392"/>
                  </a:lnTo>
                  <a:lnTo>
                    <a:pt x="0" y="38501"/>
                  </a:lnTo>
                  <a:lnTo>
                    <a:pt x="5444" y="53752"/>
                  </a:lnTo>
                  <a:lnTo>
                    <a:pt x="18781" y="65209"/>
                  </a:lnTo>
                  <a:lnTo>
                    <a:pt x="76319" y="89505"/>
                  </a:lnTo>
                  <a:lnTo>
                    <a:pt x="117998" y="109382"/>
                  </a:lnTo>
                  <a:lnTo>
                    <a:pt x="132756" y="125419"/>
                  </a:lnTo>
                  <a:lnTo>
                    <a:pt x="151763" y="164310"/>
                  </a:lnTo>
                  <a:lnTo>
                    <a:pt x="153222" y="184926"/>
                  </a:lnTo>
                  <a:lnTo>
                    <a:pt x="151973" y="195337"/>
                  </a:lnTo>
                  <a:lnTo>
                    <a:pt x="147632" y="203447"/>
                  </a:lnTo>
                  <a:lnTo>
                    <a:pt x="133449" y="215579"/>
                  </a:lnTo>
                  <a:lnTo>
                    <a:pt x="78274" y="233558"/>
                  </a:lnTo>
                  <a:lnTo>
                    <a:pt x="65248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51903" y="3042735"/>
            <a:ext cx="176694" cy="328556"/>
            <a:chOff x="351903" y="3042735"/>
            <a:chExt cx="176694" cy="328556"/>
          </a:xfrm>
        </p:grpSpPr>
        <p:sp>
          <p:nvSpPr>
            <p:cNvPr id="112" name="Freeform 111"/>
            <p:cNvSpPr/>
            <p:nvPr/>
          </p:nvSpPr>
          <p:spPr>
            <a:xfrm>
              <a:off x="351903" y="3042735"/>
              <a:ext cx="37652" cy="294799"/>
            </a:xfrm>
            <a:custGeom>
              <a:avLst/>
              <a:gdLst/>
              <a:ahLst/>
              <a:cxnLst/>
              <a:rect l="0" t="0" r="0" b="0"/>
              <a:pathLst>
                <a:path w="37652" h="294799">
                  <a:moveTo>
                    <a:pt x="6065" y="0"/>
                  </a:moveTo>
                  <a:lnTo>
                    <a:pt x="0" y="32452"/>
                  </a:lnTo>
                  <a:lnTo>
                    <a:pt x="10625" y="84343"/>
                  </a:lnTo>
                  <a:lnTo>
                    <a:pt x="16585" y="142006"/>
                  </a:lnTo>
                  <a:lnTo>
                    <a:pt x="24694" y="202789"/>
                  </a:lnTo>
                  <a:lnTo>
                    <a:pt x="32232" y="259596"/>
                  </a:lnTo>
                  <a:lnTo>
                    <a:pt x="3765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5896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09830" y="4292257"/>
            <a:ext cx="311393" cy="350182"/>
            <a:chOff x="509830" y="4292257"/>
            <a:chExt cx="311393" cy="350182"/>
          </a:xfrm>
        </p:grpSpPr>
        <p:sp>
          <p:nvSpPr>
            <p:cNvPr id="115" name="Freeform 114"/>
            <p:cNvSpPr/>
            <p:nvPr/>
          </p:nvSpPr>
          <p:spPr>
            <a:xfrm>
              <a:off x="509830" y="4292257"/>
              <a:ext cx="216637" cy="350182"/>
            </a:xfrm>
            <a:custGeom>
              <a:avLst/>
              <a:gdLst/>
              <a:ahLst/>
              <a:cxnLst/>
              <a:rect l="0" t="0" r="0" b="0"/>
              <a:pathLst>
                <a:path w="216637" h="350182">
                  <a:moveTo>
                    <a:pt x="6066" y="13898"/>
                  </a:moveTo>
                  <a:lnTo>
                    <a:pt x="2946" y="56590"/>
                  </a:lnTo>
                  <a:lnTo>
                    <a:pt x="0" y="69137"/>
                  </a:lnTo>
                  <a:lnTo>
                    <a:pt x="6088" y="52232"/>
                  </a:lnTo>
                  <a:lnTo>
                    <a:pt x="35069" y="17372"/>
                  </a:lnTo>
                  <a:lnTo>
                    <a:pt x="61063" y="1929"/>
                  </a:lnTo>
                  <a:lnTo>
                    <a:pt x="80812" y="0"/>
                  </a:lnTo>
                  <a:lnTo>
                    <a:pt x="101287" y="4212"/>
                  </a:lnTo>
                  <a:lnTo>
                    <a:pt x="122086" y="13882"/>
                  </a:lnTo>
                  <a:lnTo>
                    <a:pt x="136789" y="29099"/>
                  </a:lnTo>
                  <a:lnTo>
                    <a:pt x="165740" y="80024"/>
                  </a:lnTo>
                  <a:lnTo>
                    <a:pt x="175907" y="135971"/>
                  </a:lnTo>
                  <a:lnTo>
                    <a:pt x="179817" y="162909"/>
                  </a:lnTo>
                  <a:lnTo>
                    <a:pt x="175441" y="214027"/>
                  </a:lnTo>
                  <a:lnTo>
                    <a:pt x="160143" y="275736"/>
                  </a:lnTo>
                  <a:lnTo>
                    <a:pt x="144265" y="308288"/>
                  </a:lnTo>
                  <a:lnTo>
                    <a:pt x="128319" y="323332"/>
                  </a:lnTo>
                  <a:lnTo>
                    <a:pt x="89486" y="348112"/>
                  </a:lnTo>
                  <a:lnTo>
                    <a:pt x="80397" y="350181"/>
                  </a:lnTo>
                  <a:lnTo>
                    <a:pt x="71997" y="349221"/>
                  </a:lnTo>
                  <a:lnTo>
                    <a:pt x="56426" y="341915"/>
                  </a:lnTo>
                  <a:lnTo>
                    <a:pt x="41706" y="330869"/>
                  </a:lnTo>
                  <a:lnTo>
                    <a:pt x="33604" y="311922"/>
                  </a:lnTo>
                  <a:lnTo>
                    <a:pt x="31173" y="289073"/>
                  </a:lnTo>
                  <a:lnTo>
                    <a:pt x="33992" y="267219"/>
                  </a:lnTo>
                  <a:lnTo>
                    <a:pt x="42264" y="248928"/>
                  </a:lnTo>
                  <a:lnTo>
                    <a:pt x="47746" y="240775"/>
                  </a:lnTo>
                  <a:lnTo>
                    <a:pt x="63195" y="228596"/>
                  </a:lnTo>
                  <a:lnTo>
                    <a:pt x="72228" y="223710"/>
                  </a:lnTo>
                  <a:lnTo>
                    <a:pt x="81759" y="222793"/>
                  </a:lnTo>
                  <a:lnTo>
                    <a:pt x="132670" y="238516"/>
                  </a:lnTo>
                  <a:lnTo>
                    <a:pt x="194230" y="272626"/>
                  </a:lnTo>
                  <a:lnTo>
                    <a:pt x="216636" y="287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1222" y="4569367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916186" y="3813979"/>
            <a:ext cx="652768" cy="544820"/>
            <a:chOff x="1916186" y="3813979"/>
            <a:chExt cx="652768" cy="544820"/>
          </a:xfrm>
        </p:grpSpPr>
        <p:sp>
          <p:nvSpPr>
            <p:cNvPr id="118" name="Freeform 117"/>
            <p:cNvSpPr/>
            <p:nvPr/>
          </p:nvSpPr>
          <p:spPr>
            <a:xfrm>
              <a:off x="1947772" y="409558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16186" y="4153167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31342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93609" y="3813979"/>
              <a:ext cx="191117" cy="222155"/>
            </a:xfrm>
            <a:custGeom>
              <a:avLst/>
              <a:gdLst/>
              <a:ahLst/>
              <a:cxnLst/>
              <a:rect l="0" t="0" r="0" b="0"/>
              <a:pathLst>
                <a:path w="191117" h="222155">
                  <a:moveTo>
                    <a:pt x="12132" y="71036"/>
                  </a:moveTo>
                  <a:lnTo>
                    <a:pt x="953" y="59858"/>
                  </a:lnTo>
                  <a:lnTo>
                    <a:pt x="0" y="54225"/>
                  </a:lnTo>
                  <a:lnTo>
                    <a:pt x="1704" y="48130"/>
                  </a:lnTo>
                  <a:lnTo>
                    <a:pt x="5180" y="41728"/>
                  </a:lnTo>
                  <a:lnTo>
                    <a:pt x="26839" y="21538"/>
                  </a:lnTo>
                  <a:lnTo>
                    <a:pt x="55484" y="6327"/>
                  </a:lnTo>
                  <a:lnTo>
                    <a:pt x="97376" y="0"/>
                  </a:lnTo>
                  <a:lnTo>
                    <a:pt x="120598" y="4760"/>
                  </a:lnTo>
                  <a:lnTo>
                    <a:pt x="130066" y="9304"/>
                  </a:lnTo>
                  <a:lnTo>
                    <a:pt x="146825" y="26832"/>
                  </a:lnTo>
                  <a:lnTo>
                    <a:pt x="159733" y="50220"/>
                  </a:lnTo>
                  <a:lnTo>
                    <a:pt x="168019" y="103363"/>
                  </a:lnTo>
                  <a:lnTo>
                    <a:pt x="166335" y="141836"/>
                  </a:lnTo>
                  <a:lnTo>
                    <a:pt x="160215" y="164504"/>
                  </a:lnTo>
                  <a:lnTo>
                    <a:pt x="149696" y="186277"/>
                  </a:lnTo>
                  <a:lnTo>
                    <a:pt x="134103" y="201413"/>
                  </a:lnTo>
                  <a:lnTo>
                    <a:pt x="95496" y="220662"/>
                  </a:lnTo>
                  <a:lnTo>
                    <a:pt x="74919" y="222154"/>
                  </a:lnTo>
                  <a:lnTo>
                    <a:pt x="64518" y="220915"/>
                  </a:lnTo>
                  <a:lnTo>
                    <a:pt x="57585" y="215409"/>
                  </a:lnTo>
                  <a:lnTo>
                    <a:pt x="49880" y="196813"/>
                  </a:lnTo>
                  <a:lnTo>
                    <a:pt x="51335" y="188812"/>
                  </a:lnTo>
                  <a:lnTo>
                    <a:pt x="55815" y="182309"/>
                  </a:lnTo>
                  <a:lnTo>
                    <a:pt x="62311" y="176804"/>
                  </a:lnTo>
                  <a:lnTo>
                    <a:pt x="82007" y="170687"/>
                  </a:lnTo>
                  <a:lnTo>
                    <a:pt x="145206" y="159202"/>
                  </a:lnTo>
                  <a:lnTo>
                    <a:pt x="191116" y="155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58383" y="4090098"/>
              <a:ext cx="210571" cy="26545"/>
            </a:xfrm>
            <a:custGeom>
              <a:avLst/>
              <a:gdLst/>
              <a:ahLst/>
              <a:cxnLst/>
              <a:rect l="0" t="0" r="0" b="0"/>
              <a:pathLst>
                <a:path w="210571" h="26545">
                  <a:moveTo>
                    <a:pt x="210570" y="26544"/>
                  </a:moveTo>
                  <a:lnTo>
                    <a:pt x="193802" y="15366"/>
                  </a:lnTo>
                  <a:lnTo>
                    <a:pt x="135125" y="3669"/>
                  </a:lnTo>
                  <a:lnTo>
                    <a:pt x="108018" y="0"/>
                  </a:lnTo>
                  <a:lnTo>
                    <a:pt x="49370" y="7176"/>
                  </a:lnTo>
                  <a:lnTo>
                    <a:pt x="0" y="16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16310" y="4158756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3120" y="48931"/>
                  </a:lnTo>
                  <a:lnTo>
                    <a:pt x="9066" y="108061"/>
                  </a:lnTo>
                  <a:lnTo>
                    <a:pt x="18669" y="167435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81351" y="4190342"/>
              <a:ext cx="134960" cy="120497"/>
            </a:xfrm>
            <a:custGeom>
              <a:avLst/>
              <a:gdLst/>
              <a:ahLst/>
              <a:cxnLst/>
              <a:rect l="0" t="0" r="0" b="0"/>
              <a:pathLst>
                <a:path w="134960" h="120497">
                  <a:moveTo>
                    <a:pt x="134959" y="105284"/>
                  </a:moveTo>
                  <a:lnTo>
                    <a:pt x="123781" y="94106"/>
                  </a:lnTo>
                  <a:lnTo>
                    <a:pt x="116979" y="93153"/>
                  </a:lnTo>
                  <a:lnTo>
                    <a:pt x="60606" y="112317"/>
                  </a:lnTo>
                  <a:lnTo>
                    <a:pt x="29481" y="120496"/>
                  </a:lnTo>
                  <a:lnTo>
                    <a:pt x="8531" y="118675"/>
                  </a:lnTo>
                  <a:lnTo>
                    <a:pt x="2711" y="113041"/>
                  </a:lnTo>
                  <a:lnTo>
                    <a:pt x="0" y="104607"/>
                  </a:lnTo>
                  <a:lnTo>
                    <a:pt x="1775" y="73498"/>
                  </a:lnTo>
                  <a:lnTo>
                    <a:pt x="16122" y="17304"/>
                  </a:lnTo>
                  <a:lnTo>
                    <a:pt x="29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3594680" y="3832373"/>
            <a:ext cx="6067" cy="157928"/>
          </a:xfrm>
          <a:custGeom>
            <a:avLst/>
            <a:gdLst/>
            <a:ahLst/>
            <a:cxnLst/>
            <a:rect l="0" t="0" r="0" b="0"/>
            <a:pathLst>
              <a:path w="6067" h="157928">
                <a:moveTo>
                  <a:pt x="6066" y="0"/>
                </a:moveTo>
                <a:lnTo>
                  <a:pt x="0" y="34791"/>
                </a:lnTo>
                <a:lnTo>
                  <a:pt x="4521" y="93656"/>
                </a:lnTo>
                <a:lnTo>
                  <a:pt x="5608" y="130305"/>
                </a:lnTo>
                <a:lnTo>
                  <a:pt x="6066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3516518" y="3679059"/>
            <a:ext cx="421141" cy="574455"/>
            <a:chOff x="3516518" y="3679059"/>
            <a:chExt cx="421141" cy="574455"/>
          </a:xfrm>
        </p:grpSpPr>
        <p:sp>
          <p:nvSpPr>
            <p:cNvPr id="126" name="Freeform 125"/>
            <p:cNvSpPr/>
            <p:nvPr/>
          </p:nvSpPr>
          <p:spPr>
            <a:xfrm>
              <a:off x="3516518" y="3853430"/>
              <a:ext cx="157928" cy="25859"/>
            </a:xfrm>
            <a:custGeom>
              <a:avLst/>
              <a:gdLst/>
              <a:ahLst/>
              <a:cxnLst/>
              <a:rect l="0" t="0" r="0" b="0"/>
              <a:pathLst>
                <a:path w="157928" h="25859">
                  <a:moveTo>
                    <a:pt x="157927" y="0"/>
                  </a:moveTo>
                  <a:lnTo>
                    <a:pt x="102883" y="17958"/>
                  </a:lnTo>
                  <a:lnTo>
                    <a:pt x="64929" y="25858"/>
                  </a:lnTo>
                  <a:lnTo>
                    <a:pt x="19541" y="223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47744" y="3679059"/>
              <a:ext cx="139443" cy="232257"/>
            </a:xfrm>
            <a:custGeom>
              <a:avLst/>
              <a:gdLst/>
              <a:ahLst/>
              <a:cxnLst/>
              <a:rect l="0" t="0" r="0" b="0"/>
              <a:pathLst>
                <a:path w="139443" h="232257">
                  <a:moveTo>
                    <a:pt x="21458" y="79614"/>
                  </a:moveTo>
                  <a:lnTo>
                    <a:pt x="15868" y="62847"/>
                  </a:lnTo>
                  <a:lnTo>
                    <a:pt x="19364" y="45256"/>
                  </a:lnTo>
                  <a:lnTo>
                    <a:pt x="34485" y="18741"/>
                  </a:lnTo>
                  <a:lnTo>
                    <a:pt x="40671" y="10956"/>
                  </a:lnTo>
                  <a:lnTo>
                    <a:pt x="60023" y="2306"/>
                  </a:lnTo>
                  <a:lnTo>
                    <a:pt x="71734" y="0"/>
                  </a:lnTo>
                  <a:lnTo>
                    <a:pt x="81882" y="802"/>
                  </a:lnTo>
                  <a:lnTo>
                    <a:pt x="99395" y="7932"/>
                  </a:lnTo>
                  <a:lnTo>
                    <a:pt x="114978" y="25138"/>
                  </a:lnTo>
                  <a:lnTo>
                    <a:pt x="138457" y="68724"/>
                  </a:lnTo>
                  <a:lnTo>
                    <a:pt x="139442" y="111742"/>
                  </a:lnTo>
                  <a:lnTo>
                    <a:pt x="128125" y="163040"/>
                  </a:lnTo>
                  <a:lnTo>
                    <a:pt x="104572" y="210780"/>
                  </a:lnTo>
                  <a:lnTo>
                    <a:pt x="97924" y="219701"/>
                  </a:lnTo>
                  <a:lnTo>
                    <a:pt x="74940" y="229612"/>
                  </a:lnTo>
                  <a:lnTo>
                    <a:pt x="60622" y="232256"/>
                  </a:lnTo>
                  <a:lnTo>
                    <a:pt x="38474" y="228953"/>
                  </a:lnTo>
                  <a:lnTo>
                    <a:pt x="12852" y="213940"/>
                  </a:lnTo>
                  <a:lnTo>
                    <a:pt x="5192" y="207769"/>
                  </a:lnTo>
                  <a:lnTo>
                    <a:pt x="1255" y="198976"/>
                  </a:lnTo>
                  <a:lnTo>
                    <a:pt x="0" y="176727"/>
                  </a:lnTo>
                  <a:lnTo>
                    <a:pt x="6462" y="157480"/>
                  </a:lnTo>
                  <a:lnTo>
                    <a:pt x="11461" y="149072"/>
                  </a:lnTo>
                  <a:lnTo>
                    <a:pt x="29493" y="136611"/>
                  </a:lnTo>
                  <a:lnTo>
                    <a:pt x="40852" y="131650"/>
                  </a:lnTo>
                  <a:lnTo>
                    <a:pt x="65953" y="129258"/>
                  </a:lnTo>
                  <a:lnTo>
                    <a:pt x="103272" y="128248"/>
                  </a:lnTo>
                  <a:lnTo>
                    <a:pt x="137271" y="121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74445" y="3948186"/>
              <a:ext cx="263214" cy="38145"/>
            </a:xfrm>
            <a:custGeom>
              <a:avLst/>
              <a:gdLst/>
              <a:ahLst/>
              <a:cxnLst/>
              <a:rect l="0" t="0" r="0" b="0"/>
              <a:pathLst>
                <a:path w="263214" h="38145">
                  <a:moveTo>
                    <a:pt x="263213" y="0"/>
                  </a:moveTo>
                  <a:lnTo>
                    <a:pt x="252034" y="11178"/>
                  </a:lnTo>
                  <a:lnTo>
                    <a:pt x="222726" y="23720"/>
                  </a:lnTo>
                  <a:lnTo>
                    <a:pt x="170900" y="31202"/>
                  </a:lnTo>
                  <a:lnTo>
                    <a:pt x="129536" y="37191"/>
                  </a:lnTo>
                  <a:lnTo>
                    <a:pt x="70518" y="36159"/>
                  </a:lnTo>
                  <a:lnTo>
                    <a:pt x="54031" y="38144"/>
                  </a:lnTo>
                  <a:lnTo>
                    <a:pt x="40700" y="359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74487" y="4053471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3" y="48931"/>
                  </a:lnTo>
                  <a:lnTo>
                    <a:pt x="8059" y="96776"/>
                  </a:lnTo>
                  <a:lnTo>
                    <a:pt x="2387" y="14799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36769" y="4085057"/>
              <a:ext cx="127190" cy="96310"/>
            </a:xfrm>
            <a:custGeom>
              <a:avLst/>
              <a:gdLst/>
              <a:ahLst/>
              <a:cxnLst/>
              <a:rect l="0" t="0" r="0" b="0"/>
              <a:pathLst>
                <a:path w="127190" h="96310">
                  <a:moveTo>
                    <a:pt x="127189" y="10528"/>
                  </a:moveTo>
                  <a:lnTo>
                    <a:pt x="121600" y="27296"/>
                  </a:lnTo>
                  <a:lnTo>
                    <a:pt x="109497" y="38648"/>
                  </a:lnTo>
                  <a:lnTo>
                    <a:pt x="51607" y="81132"/>
                  </a:lnTo>
                  <a:lnTo>
                    <a:pt x="21346" y="96309"/>
                  </a:lnTo>
                  <a:lnTo>
                    <a:pt x="13343" y="95791"/>
                  </a:lnTo>
                  <a:lnTo>
                    <a:pt x="6838" y="91937"/>
                  </a:lnTo>
                  <a:lnTo>
                    <a:pt x="1332" y="85858"/>
                  </a:lnTo>
                  <a:lnTo>
                    <a:pt x="0" y="78295"/>
                  </a:lnTo>
                  <a:lnTo>
                    <a:pt x="4760" y="60534"/>
                  </a:lnTo>
                  <a:lnTo>
                    <a:pt x="26880" y="28941"/>
                  </a:lnTo>
                  <a:lnTo>
                    <a:pt x="534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2200455" y="2726880"/>
            <a:ext cx="357971" cy="1779318"/>
          </a:xfrm>
          <a:custGeom>
            <a:avLst/>
            <a:gdLst/>
            <a:ahLst/>
            <a:cxnLst/>
            <a:rect l="0" t="0" r="0" b="0"/>
            <a:pathLst>
              <a:path w="357971" h="1779318">
                <a:moveTo>
                  <a:pt x="357970" y="0"/>
                </a:moveTo>
                <a:lnTo>
                  <a:pt x="341181" y="62281"/>
                </a:lnTo>
                <a:lnTo>
                  <a:pt x="335838" y="100212"/>
                </a:lnTo>
                <a:lnTo>
                  <a:pt x="313360" y="159527"/>
                </a:lnTo>
                <a:lnTo>
                  <a:pt x="302118" y="208575"/>
                </a:lnTo>
                <a:lnTo>
                  <a:pt x="295074" y="271484"/>
                </a:lnTo>
                <a:lnTo>
                  <a:pt x="286821" y="325325"/>
                </a:lnTo>
                <a:lnTo>
                  <a:pt x="276672" y="379857"/>
                </a:lnTo>
                <a:lnTo>
                  <a:pt x="265722" y="442090"/>
                </a:lnTo>
                <a:lnTo>
                  <a:pt x="252487" y="495512"/>
                </a:lnTo>
                <a:lnTo>
                  <a:pt x="244197" y="551124"/>
                </a:lnTo>
                <a:lnTo>
                  <a:pt x="234154" y="606000"/>
                </a:lnTo>
                <a:lnTo>
                  <a:pt x="220905" y="658087"/>
                </a:lnTo>
                <a:lnTo>
                  <a:pt x="210513" y="716345"/>
                </a:lnTo>
                <a:lnTo>
                  <a:pt x="200025" y="777280"/>
                </a:lnTo>
                <a:lnTo>
                  <a:pt x="186001" y="834900"/>
                </a:lnTo>
                <a:lnTo>
                  <a:pt x="181064" y="882857"/>
                </a:lnTo>
                <a:lnTo>
                  <a:pt x="170990" y="943059"/>
                </a:lnTo>
                <a:lnTo>
                  <a:pt x="157735" y="1000011"/>
                </a:lnTo>
                <a:lnTo>
                  <a:pt x="143852" y="1061910"/>
                </a:lnTo>
                <a:lnTo>
                  <a:pt x="136854" y="1105230"/>
                </a:lnTo>
                <a:lnTo>
                  <a:pt x="126338" y="1166636"/>
                </a:lnTo>
                <a:lnTo>
                  <a:pt x="112304" y="1224415"/>
                </a:lnTo>
                <a:lnTo>
                  <a:pt x="105502" y="1280889"/>
                </a:lnTo>
                <a:lnTo>
                  <a:pt x="94107" y="1340224"/>
                </a:lnTo>
                <a:lnTo>
                  <a:pt x="80591" y="1396744"/>
                </a:lnTo>
                <a:lnTo>
                  <a:pt x="67825" y="1450110"/>
                </a:lnTo>
                <a:lnTo>
                  <a:pt x="60971" y="1505711"/>
                </a:lnTo>
                <a:lnTo>
                  <a:pt x="46504" y="1568548"/>
                </a:lnTo>
                <a:lnTo>
                  <a:pt x="37103" y="1630274"/>
                </a:lnTo>
                <a:lnTo>
                  <a:pt x="24270" y="1688178"/>
                </a:lnTo>
                <a:lnTo>
                  <a:pt x="10471" y="1738957"/>
                </a:lnTo>
                <a:lnTo>
                  <a:pt x="0" y="17793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2543467" y="4416383"/>
            <a:ext cx="1962731" cy="732053"/>
            <a:chOff x="2543467" y="4416383"/>
            <a:chExt cx="1962731" cy="732053"/>
          </a:xfrm>
        </p:grpSpPr>
        <p:sp>
          <p:nvSpPr>
            <p:cNvPr id="133" name="Freeform 132"/>
            <p:cNvSpPr/>
            <p:nvPr/>
          </p:nvSpPr>
          <p:spPr>
            <a:xfrm>
              <a:off x="3337533" y="4416383"/>
              <a:ext cx="1168665" cy="26644"/>
            </a:xfrm>
            <a:custGeom>
              <a:avLst/>
              <a:gdLst/>
              <a:ahLst/>
              <a:cxnLst/>
              <a:rect l="0" t="0" r="0" b="0"/>
              <a:pathLst>
                <a:path w="1168665" h="26644">
                  <a:moveTo>
                    <a:pt x="1168664" y="16114"/>
                  </a:moveTo>
                  <a:lnTo>
                    <a:pt x="1131186" y="24447"/>
                  </a:lnTo>
                  <a:lnTo>
                    <a:pt x="1074173" y="20620"/>
                  </a:lnTo>
                  <a:lnTo>
                    <a:pt x="1014992" y="9768"/>
                  </a:lnTo>
                  <a:lnTo>
                    <a:pt x="955121" y="6412"/>
                  </a:lnTo>
                  <a:lnTo>
                    <a:pt x="904571" y="5831"/>
                  </a:lnTo>
                  <a:lnTo>
                    <a:pt x="849428" y="5658"/>
                  </a:lnTo>
                  <a:lnTo>
                    <a:pt x="791756" y="5607"/>
                  </a:lnTo>
                  <a:lnTo>
                    <a:pt x="731045" y="0"/>
                  </a:lnTo>
                  <a:lnTo>
                    <a:pt x="681748" y="3269"/>
                  </a:lnTo>
                  <a:lnTo>
                    <a:pt x="627819" y="4899"/>
                  </a:lnTo>
                  <a:lnTo>
                    <a:pt x="569726" y="6552"/>
                  </a:lnTo>
                  <a:lnTo>
                    <a:pt x="510109" y="10759"/>
                  </a:lnTo>
                  <a:lnTo>
                    <a:pt x="486418" y="9055"/>
                  </a:lnTo>
                  <a:lnTo>
                    <a:pt x="442613" y="11254"/>
                  </a:lnTo>
                  <a:lnTo>
                    <a:pt x="421325" y="9275"/>
                  </a:lnTo>
                  <a:lnTo>
                    <a:pt x="379063" y="11297"/>
                  </a:lnTo>
                  <a:lnTo>
                    <a:pt x="357986" y="9294"/>
                  </a:lnTo>
                  <a:lnTo>
                    <a:pt x="306500" y="14420"/>
                  </a:lnTo>
                  <a:lnTo>
                    <a:pt x="249912" y="15612"/>
                  </a:lnTo>
                  <a:lnTo>
                    <a:pt x="198051" y="19085"/>
                  </a:lnTo>
                  <a:lnTo>
                    <a:pt x="172251" y="22114"/>
                  </a:lnTo>
                  <a:lnTo>
                    <a:pt x="127091" y="20765"/>
                  </a:lnTo>
                  <a:lnTo>
                    <a:pt x="105618" y="22861"/>
                  </a:lnTo>
                  <a:lnTo>
                    <a:pt x="63237" y="20913"/>
                  </a:lnTo>
                  <a:lnTo>
                    <a:pt x="0" y="26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11316" y="4685181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2050"/>
                  </a:lnTo>
                  <a:lnTo>
                    <a:pt x="3119" y="105110"/>
                  </a:lnTo>
                  <a:lnTo>
                    <a:pt x="8333" y="157876"/>
                  </a:lnTo>
                  <a:lnTo>
                    <a:pt x="9878" y="210555"/>
                  </a:lnTo>
                  <a:lnTo>
                    <a:pt x="10336" y="263208"/>
                  </a:lnTo>
                  <a:lnTo>
                    <a:pt x="10471" y="312734"/>
                  </a:lnTo>
                  <a:lnTo>
                    <a:pt x="10517" y="371390"/>
                  </a:lnTo>
                  <a:lnTo>
                    <a:pt x="18860" y="427544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40625" y="4716767"/>
              <a:ext cx="202277" cy="223872"/>
            </a:xfrm>
            <a:custGeom>
              <a:avLst/>
              <a:gdLst/>
              <a:ahLst/>
              <a:cxnLst/>
              <a:rect l="0" t="0" r="0" b="0"/>
              <a:pathLst>
                <a:path w="202277" h="223872">
                  <a:moveTo>
                    <a:pt x="202276" y="210569"/>
                  </a:moveTo>
                  <a:lnTo>
                    <a:pt x="191098" y="221748"/>
                  </a:lnTo>
                  <a:lnTo>
                    <a:pt x="184295" y="223871"/>
                  </a:lnTo>
                  <a:lnTo>
                    <a:pt x="132535" y="221694"/>
                  </a:lnTo>
                  <a:lnTo>
                    <a:pt x="73336" y="212843"/>
                  </a:lnTo>
                  <a:lnTo>
                    <a:pt x="47873" y="209240"/>
                  </a:lnTo>
                  <a:lnTo>
                    <a:pt x="24858" y="199840"/>
                  </a:lnTo>
                  <a:lnTo>
                    <a:pt x="9170" y="184744"/>
                  </a:lnTo>
                  <a:lnTo>
                    <a:pt x="3349" y="175805"/>
                  </a:lnTo>
                  <a:lnTo>
                    <a:pt x="0" y="156514"/>
                  </a:lnTo>
                  <a:lnTo>
                    <a:pt x="10346" y="97863"/>
                  </a:lnTo>
                  <a:lnTo>
                    <a:pt x="26945" y="42523"/>
                  </a:lnTo>
                  <a:lnTo>
                    <a:pt x="41248" y="2003"/>
                  </a:lnTo>
                  <a:lnTo>
                    <a:pt x="443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60564" y="4506197"/>
              <a:ext cx="168998" cy="243209"/>
            </a:xfrm>
            <a:custGeom>
              <a:avLst/>
              <a:gdLst/>
              <a:ahLst/>
              <a:cxnLst/>
              <a:rect l="0" t="0" r="0" b="0"/>
              <a:pathLst>
                <a:path w="168998" h="243209">
                  <a:moveTo>
                    <a:pt x="145550" y="0"/>
                  </a:moveTo>
                  <a:lnTo>
                    <a:pt x="139960" y="16767"/>
                  </a:lnTo>
                  <a:lnTo>
                    <a:pt x="133635" y="21706"/>
                  </a:lnTo>
                  <a:lnTo>
                    <a:pt x="82427" y="35873"/>
                  </a:lnTo>
                  <a:lnTo>
                    <a:pt x="61343" y="36221"/>
                  </a:lnTo>
                  <a:lnTo>
                    <a:pt x="40274" y="34815"/>
                  </a:lnTo>
                  <a:lnTo>
                    <a:pt x="19212" y="38090"/>
                  </a:lnTo>
                  <a:lnTo>
                    <a:pt x="12191" y="44110"/>
                  </a:lnTo>
                  <a:lnTo>
                    <a:pt x="4391" y="63278"/>
                  </a:lnTo>
                  <a:lnTo>
                    <a:pt x="0" y="100377"/>
                  </a:lnTo>
                  <a:lnTo>
                    <a:pt x="2893" y="110202"/>
                  </a:lnTo>
                  <a:lnTo>
                    <a:pt x="8331" y="117921"/>
                  </a:lnTo>
                  <a:lnTo>
                    <a:pt x="15466" y="124238"/>
                  </a:lnTo>
                  <a:lnTo>
                    <a:pt x="23732" y="127279"/>
                  </a:lnTo>
                  <a:lnTo>
                    <a:pt x="78035" y="126696"/>
                  </a:lnTo>
                  <a:lnTo>
                    <a:pt x="112677" y="132036"/>
                  </a:lnTo>
                  <a:lnTo>
                    <a:pt x="145169" y="146616"/>
                  </a:lnTo>
                  <a:lnTo>
                    <a:pt x="160198" y="162259"/>
                  </a:lnTo>
                  <a:lnTo>
                    <a:pt x="165844" y="171343"/>
                  </a:lnTo>
                  <a:lnTo>
                    <a:pt x="168997" y="190796"/>
                  </a:lnTo>
                  <a:lnTo>
                    <a:pt x="168201" y="200897"/>
                  </a:lnTo>
                  <a:lnTo>
                    <a:pt x="164160" y="208800"/>
                  </a:lnTo>
                  <a:lnTo>
                    <a:pt x="128374" y="239568"/>
                  </a:lnTo>
                  <a:lnTo>
                    <a:pt x="120061" y="242770"/>
                  </a:lnTo>
                  <a:lnTo>
                    <a:pt x="101466" y="243208"/>
                  </a:lnTo>
                  <a:lnTo>
                    <a:pt x="61322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00829" y="4822630"/>
              <a:ext cx="237217" cy="31008"/>
            </a:xfrm>
            <a:custGeom>
              <a:avLst/>
              <a:gdLst/>
              <a:ahLst/>
              <a:cxnLst/>
              <a:rect l="0" t="0" r="0" b="0"/>
              <a:pathLst>
                <a:path w="237217" h="31008">
                  <a:moveTo>
                    <a:pt x="231626" y="31007"/>
                  </a:moveTo>
                  <a:lnTo>
                    <a:pt x="237216" y="14240"/>
                  </a:lnTo>
                  <a:lnTo>
                    <a:pt x="234183" y="9300"/>
                  </a:lnTo>
                  <a:lnTo>
                    <a:pt x="218335" y="3812"/>
                  </a:lnTo>
                  <a:lnTo>
                    <a:pt x="156639" y="0"/>
                  </a:lnTo>
                  <a:lnTo>
                    <a:pt x="94803" y="6733"/>
                  </a:lnTo>
                  <a:lnTo>
                    <a:pt x="41430" y="6195"/>
                  </a:lnTo>
                  <a:lnTo>
                    <a:pt x="18413" y="3602"/>
                  </a:lnTo>
                  <a:lnTo>
                    <a:pt x="12275" y="4548"/>
                  </a:lnTo>
                  <a:lnTo>
                    <a:pt x="0" y="9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48228" y="4906279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8644" y="155023"/>
                  </a:lnTo>
                  <a:lnTo>
                    <a:pt x="37531" y="218504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97852" y="4895751"/>
              <a:ext cx="160905" cy="178985"/>
            </a:xfrm>
            <a:custGeom>
              <a:avLst/>
              <a:gdLst/>
              <a:ahLst/>
              <a:cxnLst/>
              <a:rect l="0" t="0" r="0" b="0"/>
              <a:pathLst>
                <a:path w="160905" h="178985">
                  <a:moveTo>
                    <a:pt x="160904" y="178984"/>
                  </a:moveTo>
                  <a:lnTo>
                    <a:pt x="155315" y="162217"/>
                  </a:lnTo>
                  <a:lnTo>
                    <a:pt x="148989" y="157277"/>
                  </a:lnTo>
                  <a:lnTo>
                    <a:pt x="129482" y="151789"/>
                  </a:lnTo>
                  <a:lnTo>
                    <a:pt x="72766" y="147096"/>
                  </a:lnTo>
                  <a:lnTo>
                    <a:pt x="37693" y="138080"/>
                  </a:lnTo>
                  <a:lnTo>
                    <a:pt x="19966" y="127270"/>
                  </a:lnTo>
                  <a:lnTo>
                    <a:pt x="7408" y="111546"/>
                  </a:lnTo>
                  <a:lnTo>
                    <a:pt x="2421" y="102440"/>
                  </a:lnTo>
                  <a:lnTo>
                    <a:pt x="0" y="82963"/>
                  </a:lnTo>
                  <a:lnTo>
                    <a:pt x="11049" y="24066"/>
                  </a:lnTo>
                  <a:lnTo>
                    <a:pt x="13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543467" y="4724169"/>
              <a:ext cx="236057" cy="255811"/>
            </a:xfrm>
            <a:custGeom>
              <a:avLst/>
              <a:gdLst/>
              <a:ahLst/>
              <a:cxnLst/>
              <a:rect l="0" t="0" r="0" b="0"/>
              <a:pathLst>
                <a:path w="236057" h="255811">
                  <a:moveTo>
                    <a:pt x="4429" y="34711"/>
                  </a:moveTo>
                  <a:lnTo>
                    <a:pt x="10018" y="93328"/>
                  </a:lnTo>
                  <a:lnTo>
                    <a:pt x="13982" y="147503"/>
                  </a:lnTo>
                  <a:lnTo>
                    <a:pt x="17884" y="200144"/>
                  </a:lnTo>
                  <a:lnTo>
                    <a:pt x="20938" y="222881"/>
                  </a:lnTo>
                  <a:lnTo>
                    <a:pt x="18395" y="244684"/>
                  </a:lnTo>
                  <a:lnTo>
                    <a:pt x="16080" y="247223"/>
                  </a:lnTo>
                  <a:lnTo>
                    <a:pt x="13366" y="244236"/>
                  </a:lnTo>
                  <a:lnTo>
                    <a:pt x="605" y="211410"/>
                  </a:lnTo>
                  <a:lnTo>
                    <a:pt x="0" y="191623"/>
                  </a:lnTo>
                  <a:lnTo>
                    <a:pt x="11081" y="131457"/>
                  </a:lnTo>
                  <a:lnTo>
                    <a:pt x="16149" y="92753"/>
                  </a:lnTo>
                  <a:lnTo>
                    <a:pt x="44114" y="44333"/>
                  </a:lnTo>
                  <a:lnTo>
                    <a:pt x="64411" y="18975"/>
                  </a:lnTo>
                  <a:lnTo>
                    <a:pt x="90832" y="2233"/>
                  </a:lnTo>
                  <a:lnTo>
                    <a:pt x="110680" y="0"/>
                  </a:lnTo>
                  <a:lnTo>
                    <a:pt x="131200" y="4076"/>
                  </a:lnTo>
                  <a:lnTo>
                    <a:pt x="152019" y="13687"/>
                  </a:lnTo>
                  <a:lnTo>
                    <a:pt x="200362" y="61635"/>
                  </a:lnTo>
                  <a:lnTo>
                    <a:pt x="221840" y="94681"/>
                  </a:lnTo>
                  <a:lnTo>
                    <a:pt x="231844" y="134109"/>
                  </a:lnTo>
                  <a:lnTo>
                    <a:pt x="235224" y="189353"/>
                  </a:lnTo>
                  <a:lnTo>
                    <a:pt x="235892" y="235967"/>
                  </a:lnTo>
                  <a:lnTo>
                    <a:pt x="236056" y="255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32207" y="4706238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5692" y="16768"/>
                  </a:lnTo>
                  <a:lnTo>
                    <a:pt x="117720" y="21707"/>
                  </a:lnTo>
                  <a:lnTo>
                    <a:pt x="63653" y="35874"/>
                  </a:lnTo>
                  <a:lnTo>
                    <a:pt x="16831" y="496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105906" y="4843109"/>
              <a:ext cx="126343" cy="17196"/>
            </a:xfrm>
            <a:custGeom>
              <a:avLst/>
              <a:gdLst/>
              <a:ahLst/>
              <a:cxnLst/>
              <a:rect l="0" t="0" r="0" b="0"/>
              <a:pathLst>
                <a:path w="126343" h="17196">
                  <a:moveTo>
                    <a:pt x="126342" y="0"/>
                  </a:moveTo>
                  <a:lnTo>
                    <a:pt x="82380" y="14654"/>
                  </a:lnTo>
                  <a:lnTo>
                    <a:pt x="62350" y="15091"/>
                  </a:lnTo>
                  <a:lnTo>
                    <a:pt x="41749" y="13726"/>
                  </a:lnTo>
                  <a:lnTo>
                    <a:pt x="13930" y="17195"/>
                  </a:lnTo>
                  <a:lnTo>
                    <a:pt x="9287" y="1614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263633" y="4485140"/>
            <a:ext cx="1853839" cy="652767"/>
            <a:chOff x="6263633" y="4485140"/>
            <a:chExt cx="1853839" cy="652767"/>
          </a:xfrm>
        </p:grpSpPr>
        <p:sp>
          <p:nvSpPr>
            <p:cNvPr id="144" name="Freeform 143"/>
            <p:cNvSpPr/>
            <p:nvPr/>
          </p:nvSpPr>
          <p:spPr>
            <a:xfrm>
              <a:off x="6263633" y="4485140"/>
              <a:ext cx="236575" cy="460492"/>
            </a:xfrm>
            <a:custGeom>
              <a:avLst/>
              <a:gdLst/>
              <a:ahLst/>
              <a:cxnLst/>
              <a:rect l="0" t="0" r="0" b="0"/>
              <a:pathLst>
                <a:path w="236575" h="460492">
                  <a:moveTo>
                    <a:pt x="106108" y="0"/>
                  </a:moveTo>
                  <a:lnTo>
                    <a:pt x="86979" y="53875"/>
                  </a:lnTo>
                  <a:lnTo>
                    <a:pt x="56745" y="115921"/>
                  </a:lnTo>
                  <a:lnTo>
                    <a:pt x="24897" y="168470"/>
                  </a:lnTo>
                  <a:lnTo>
                    <a:pt x="18042" y="173145"/>
                  </a:lnTo>
                  <a:lnTo>
                    <a:pt x="11132" y="173921"/>
                  </a:lnTo>
                  <a:lnTo>
                    <a:pt x="4186" y="172099"/>
                  </a:lnTo>
                  <a:lnTo>
                    <a:pt x="725" y="167375"/>
                  </a:lnTo>
                  <a:lnTo>
                    <a:pt x="0" y="152767"/>
                  </a:lnTo>
                  <a:lnTo>
                    <a:pt x="6696" y="137696"/>
                  </a:lnTo>
                  <a:lnTo>
                    <a:pt x="30058" y="108957"/>
                  </a:lnTo>
                  <a:lnTo>
                    <a:pt x="88823" y="60841"/>
                  </a:lnTo>
                  <a:lnTo>
                    <a:pt x="138190" y="39221"/>
                  </a:lnTo>
                  <a:lnTo>
                    <a:pt x="147383" y="39016"/>
                  </a:lnTo>
                  <a:lnTo>
                    <a:pt x="163837" y="45026"/>
                  </a:lnTo>
                  <a:lnTo>
                    <a:pt x="175829" y="58616"/>
                  </a:lnTo>
                  <a:lnTo>
                    <a:pt x="193060" y="95936"/>
                  </a:lnTo>
                  <a:lnTo>
                    <a:pt x="194276" y="119457"/>
                  </a:lnTo>
                  <a:lnTo>
                    <a:pt x="185264" y="159007"/>
                  </a:lnTo>
                  <a:lnTo>
                    <a:pt x="167776" y="194122"/>
                  </a:lnTo>
                  <a:lnTo>
                    <a:pt x="144657" y="219344"/>
                  </a:lnTo>
                  <a:lnTo>
                    <a:pt x="135317" y="226948"/>
                  </a:lnTo>
                  <a:lnTo>
                    <a:pt x="112460" y="235397"/>
                  </a:lnTo>
                  <a:lnTo>
                    <a:pt x="99814" y="237650"/>
                  </a:lnTo>
                  <a:lnTo>
                    <a:pt x="92553" y="234472"/>
                  </a:lnTo>
                  <a:lnTo>
                    <a:pt x="88883" y="227674"/>
                  </a:lnTo>
                  <a:lnTo>
                    <a:pt x="87605" y="218463"/>
                  </a:lnTo>
                  <a:lnTo>
                    <a:pt x="91433" y="212322"/>
                  </a:lnTo>
                  <a:lnTo>
                    <a:pt x="98664" y="208228"/>
                  </a:lnTo>
                  <a:lnTo>
                    <a:pt x="119177" y="204850"/>
                  </a:lnTo>
                  <a:lnTo>
                    <a:pt x="155863" y="210695"/>
                  </a:lnTo>
                  <a:lnTo>
                    <a:pt x="178524" y="220764"/>
                  </a:lnTo>
                  <a:lnTo>
                    <a:pt x="205424" y="245175"/>
                  </a:lnTo>
                  <a:lnTo>
                    <a:pt x="231201" y="303529"/>
                  </a:lnTo>
                  <a:lnTo>
                    <a:pt x="236574" y="326754"/>
                  </a:lnTo>
                  <a:lnTo>
                    <a:pt x="230491" y="376672"/>
                  </a:lnTo>
                  <a:lnTo>
                    <a:pt x="223391" y="397867"/>
                  </a:lnTo>
                  <a:lnTo>
                    <a:pt x="212436" y="415086"/>
                  </a:lnTo>
                  <a:lnTo>
                    <a:pt x="187525" y="437933"/>
                  </a:lnTo>
                  <a:lnTo>
                    <a:pt x="152328" y="453931"/>
                  </a:lnTo>
                  <a:lnTo>
                    <a:pt x="112263" y="460491"/>
                  </a:lnTo>
                  <a:lnTo>
                    <a:pt x="57395" y="454556"/>
                  </a:lnTo>
                  <a:lnTo>
                    <a:pt x="3240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90839" y="487469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83112" y="4506197"/>
              <a:ext cx="247073" cy="372998"/>
            </a:xfrm>
            <a:custGeom>
              <a:avLst/>
              <a:gdLst/>
              <a:ahLst/>
              <a:cxnLst/>
              <a:rect l="0" t="0" r="0" b="0"/>
              <a:pathLst>
                <a:path w="247073" h="372998">
                  <a:moveTo>
                    <a:pt x="186753" y="0"/>
                  </a:moveTo>
                  <a:lnTo>
                    <a:pt x="181164" y="16767"/>
                  </a:lnTo>
                  <a:lnTo>
                    <a:pt x="177178" y="18197"/>
                  </a:lnTo>
                  <a:lnTo>
                    <a:pt x="172181" y="15640"/>
                  </a:lnTo>
                  <a:lnTo>
                    <a:pt x="166510" y="10427"/>
                  </a:lnTo>
                  <a:lnTo>
                    <a:pt x="159220" y="8121"/>
                  </a:lnTo>
                  <a:lnTo>
                    <a:pt x="106611" y="9980"/>
                  </a:lnTo>
                  <a:lnTo>
                    <a:pt x="72150" y="21544"/>
                  </a:lnTo>
                  <a:lnTo>
                    <a:pt x="22529" y="60012"/>
                  </a:lnTo>
                  <a:lnTo>
                    <a:pt x="6553" y="86411"/>
                  </a:lnTo>
                  <a:lnTo>
                    <a:pt x="0" y="122049"/>
                  </a:lnTo>
                  <a:lnTo>
                    <a:pt x="4706" y="142371"/>
                  </a:lnTo>
                  <a:lnTo>
                    <a:pt x="9236" y="151066"/>
                  </a:lnTo>
                  <a:lnTo>
                    <a:pt x="23629" y="163847"/>
                  </a:lnTo>
                  <a:lnTo>
                    <a:pt x="32380" y="168892"/>
                  </a:lnTo>
                  <a:lnTo>
                    <a:pt x="54582" y="171379"/>
                  </a:lnTo>
                  <a:lnTo>
                    <a:pt x="78877" y="172094"/>
                  </a:lnTo>
                  <a:lnTo>
                    <a:pt x="139359" y="186757"/>
                  </a:lnTo>
                  <a:lnTo>
                    <a:pt x="160230" y="194527"/>
                  </a:lnTo>
                  <a:lnTo>
                    <a:pt x="223574" y="238939"/>
                  </a:lnTo>
                  <a:lnTo>
                    <a:pt x="240297" y="265379"/>
                  </a:lnTo>
                  <a:lnTo>
                    <a:pt x="247072" y="301029"/>
                  </a:lnTo>
                  <a:lnTo>
                    <a:pt x="242417" y="321354"/>
                  </a:lnTo>
                  <a:lnTo>
                    <a:pt x="237901" y="330049"/>
                  </a:lnTo>
                  <a:lnTo>
                    <a:pt x="223523" y="342830"/>
                  </a:lnTo>
                  <a:lnTo>
                    <a:pt x="165227" y="368093"/>
                  </a:lnTo>
                  <a:lnTo>
                    <a:pt x="144431" y="372997"/>
                  </a:lnTo>
                  <a:lnTo>
                    <a:pt x="102484" y="366613"/>
                  </a:lnTo>
                  <a:lnTo>
                    <a:pt x="54814" y="359676"/>
                  </a:lnTo>
                  <a:lnTo>
                    <a:pt x="37256" y="361847"/>
                  </a:lnTo>
                  <a:lnTo>
                    <a:pt x="1829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75150" y="47694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4145"/>
                  </a:lnTo>
                  <a:lnTo>
                    <a:pt x="2195" y="11619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85679" y="4632538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169907" y="4755507"/>
              <a:ext cx="200042" cy="136256"/>
            </a:xfrm>
            <a:custGeom>
              <a:avLst/>
              <a:gdLst/>
              <a:ahLst/>
              <a:cxnLst/>
              <a:rect l="0" t="0" r="0" b="0"/>
              <a:pathLst>
                <a:path w="200042" h="136256">
                  <a:moveTo>
                    <a:pt x="0" y="66545"/>
                  </a:moveTo>
                  <a:lnTo>
                    <a:pt x="0" y="115475"/>
                  </a:lnTo>
                  <a:lnTo>
                    <a:pt x="0" y="136255"/>
                  </a:lnTo>
                  <a:lnTo>
                    <a:pt x="0" y="86510"/>
                  </a:lnTo>
                  <a:lnTo>
                    <a:pt x="3119" y="29068"/>
                  </a:lnTo>
                  <a:lnTo>
                    <a:pt x="5589" y="16993"/>
                  </a:lnTo>
                  <a:lnTo>
                    <a:pt x="11915" y="8944"/>
                  </a:lnTo>
                  <a:lnTo>
                    <a:pt x="31421" y="0"/>
                  </a:lnTo>
                  <a:lnTo>
                    <a:pt x="39665" y="1124"/>
                  </a:lnTo>
                  <a:lnTo>
                    <a:pt x="46330" y="5384"/>
                  </a:lnTo>
                  <a:lnTo>
                    <a:pt x="56856" y="19475"/>
                  </a:lnTo>
                  <a:lnTo>
                    <a:pt x="65433" y="37436"/>
                  </a:lnTo>
                  <a:lnTo>
                    <a:pt x="73236" y="77779"/>
                  </a:lnTo>
                  <a:lnTo>
                    <a:pt x="75731" y="77544"/>
                  </a:lnTo>
                  <a:lnTo>
                    <a:pt x="78562" y="73877"/>
                  </a:lnTo>
                  <a:lnTo>
                    <a:pt x="93854" y="37881"/>
                  </a:lnTo>
                  <a:lnTo>
                    <a:pt x="109563" y="25339"/>
                  </a:lnTo>
                  <a:lnTo>
                    <a:pt x="128242" y="22105"/>
                  </a:lnTo>
                  <a:lnTo>
                    <a:pt x="168831" y="29561"/>
                  </a:lnTo>
                  <a:lnTo>
                    <a:pt x="176894" y="34869"/>
                  </a:lnTo>
                  <a:lnTo>
                    <a:pt x="188974" y="50127"/>
                  </a:lnTo>
                  <a:lnTo>
                    <a:pt x="198584" y="106048"/>
                  </a:lnTo>
                  <a:lnTo>
                    <a:pt x="200041" y="119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33832" y="4686470"/>
              <a:ext cx="121896" cy="355872"/>
            </a:xfrm>
            <a:custGeom>
              <a:avLst/>
              <a:gdLst/>
              <a:ahLst/>
              <a:cxnLst/>
              <a:rect l="0" t="0" r="0" b="0"/>
              <a:pathLst>
                <a:path w="121896" h="355872">
                  <a:moveTo>
                    <a:pt x="20344" y="156639"/>
                  </a:moveTo>
                  <a:lnTo>
                    <a:pt x="28677" y="205570"/>
                  </a:lnTo>
                  <a:lnTo>
                    <a:pt x="36028" y="264700"/>
                  </a:lnTo>
                  <a:lnTo>
                    <a:pt x="40340" y="321440"/>
                  </a:lnTo>
                  <a:lnTo>
                    <a:pt x="39917" y="355467"/>
                  </a:lnTo>
                  <a:lnTo>
                    <a:pt x="38072" y="355871"/>
                  </a:lnTo>
                  <a:lnTo>
                    <a:pt x="35672" y="352632"/>
                  </a:lnTo>
                  <a:lnTo>
                    <a:pt x="25704" y="293693"/>
                  </a:lnTo>
                  <a:lnTo>
                    <a:pt x="17930" y="232558"/>
                  </a:lnTo>
                  <a:lnTo>
                    <a:pt x="11418" y="177484"/>
                  </a:lnTo>
                  <a:lnTo>
                    <a:pt x="2897" y="125921"/>
                  </a:lnTo>
                  <a:lnTo>
                    <a:pt x="0" y="65650"/>
                  </a:lnTo>
                  <a:lnTo>
                    <a:pt x="1944" y="31971"/>
                  </a:lnTo>
                  <a:lnTo>
                    <a:pt x="10606" y="9204"/>
                  </a:lnTo>
                  <a:lnTo>
                    <a:pt x="17362" y="3366"/>
                  </a:lnTo>
                  <a:lnTo>
                    <a:pt x="25374" y="645"/>
                  </a:lnTo>
                  <a:lnTo>
                    <a:pt x="34226" y="0"/>
                  </a:lnTo>
                  <a:lnTo>
                    <a:pt x="50301" y="5523"/>
                  </a:lnTo>
                  <a:lnTo>
                    <a:pt x="79684" y="28133"/>
                  </a:lnTo>
                  <a:lnTo>
                    <a:pt x="113026" y="83674"/>
                  </a:lnTo>
                  <a:lnTo>
                    <a:pt x="121895" y="120331"/>
                  </a:lnTo>
                  <a:lnTo>
                    <a:pt x="117730" y="140892"/>
                  </a:lnTo>
                  <a:lnTo>
                    <a:pt x="113344" y="149650"/>
                  </a:lnTo>
                  <a:lnTo>
                    <a:pt x="95992" y="162501"/>
                  </a:lnTo>
                  <a:lnTo>
                    <a:pt x="84814" y="167566"/>
                  </a:lnTo>
                  <a:lnTo>
                    <a:pt x="63035" y="170074"/>
                  </a:lnTo>
                  <a:lnTo>
                    <a:pt x="42827" y="169629"/>
                  </a:lnTo>
                  <a:lnTo>
                    <a:pt x="9815" y="177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622632" y="4530113"/>
              <a:ext cx="10530" cy="323525"/>
            </a:xfrm>
            <a:custGeom>
              <a:avLst/>
              <a:gdLst/>
              <a:ahLst/>
              <a:cxnLst/>
              <a:rect l="0" t="0" r="0" b="0"/>
              <a:pathLst>
                <a:path w="10530" h="323525">
                  <a:moveTo>
                    <a:pt x="0" y="18198"/>
                  </a:moveTo>
                  <a:lnTo>
                    <a:pt x="6065" y="0"/>
                  </a:lnTo>
                  <a:lnTo>
                    <a:pt x="2317" y="15925"/>
                  </a:lnTo>
                  <a:lnTo>
                    <a:pt x="457" y="65755"/>
                  </a:lnTo>
                  <a:lnTo>
                    <a:pt x="90" y="125988"/>
                  </a:lnTo>
                  <a:lnTo>
                    <a:pt x="17" y="182946"/>
                  </a:lnTo>
                  <a:lnTo>
                    <a:pt x="3123" y="239257"/>
                  </a:lnTo>
                  <a:lnTo>
                    <a:pt x="9065" y="295440"/>
                  </a:lnTo>
                  <a:lnTo>
                    <a:pt x="10529" y="323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38446" y="4758880"/>
              <a:ext cx="21058" cy="84230"/>
            </a:xfrm>
            <a:custGeom>
              <a:avLst/>
              <a:gdLst/>
              <a:ahLst/>
              <a:cxnLst/>
              <a:rect l="0" t="0" r="0" b="0"/>
              <a:pathLst>
                <a:path w="21058" h="84230">
                  <a:moveTo>
                    <a:pt x="0" y="0"/>
                  </a:moveTo>
                  <a:lnTo>
                    <a:pt x="8333" y="37479"/>
                  </a:lnTo>
                  <a:lnTo>
                    <a:pt x="10722" y="58772"/>
                  </a:lnTo>
                  <a:lnTo>
                    <a:pt x="21057" y="84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770031" y="4558839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865652" y="4612949"/>
              <a:ext cx="83364" cy="287179"/>
            </a:xfrm>
            <a:custGeom>
              <a:avLst/>
              <a:gdLst/>
              <a:ahLst/>
              <a:cxnLst/>
              <a:rect l="0" t="0" r="0" b="0"/>
              <a:pathLst>
                <a:path w="83364" h="287179">
                  <a:moveTo>
                    <a:pt x="41249" y="261745"/>
                  </a:moveTo>
                  <a:lnTo>
                    <a:pt x="41249" y="284102"/>
                  </a:lnTo>
                  <a:lnTo>
                    <a:pt x="40080" y="287178"/>
                  </a:lnTo>
                  <a:lnTo>
                    <a:pt x="38129" y="285719"/>
                  </a:lnTo>
                  <a:lnTo>
                    <a:pt x="26595" y="258162"/>
                  </a:lnTo>
                  <a:lnTo>
                    <a:pt x="17916" y="200297"/>
                  </a:lnTo>
                  <a:lnTo>
                    <a:pt x="3514" y="144989"/>
                  </a:lnTo>
                  <a:lnTo>
                    <a:pt x="0" y="92410"/>
                  </a:lnTo>
                  <a:lnTo>
                    <a:pt x="2511" y="54034"/>
                  </a:lnTo>
                  <a:lnTo>
                    <a:pt x="13840" y="9626"/>
                  </a:lnTo>
                  <a:lnTo>
                    <a:pt x="19467" y="3588"/>
                  </a:lnTo>
                  <a:lnTo>
                    <a:pt x="26728" y="733"/>
                  </a:lnTo>
                  <a:lnTo>
                    <a:pt x="35078" y="0"/>
                  </a:lnTo>
                  <a:lnTo>
                    <a:pt x="53714" y="5424"/>
                  </a:lnTo>
                  <a:lnTo>
                    <a:pt x="83363" y="19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801616" y="4779938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0"/>
                  </a:moveTo>
                  <a:lnTo>
                    <a:pt x="99046" y="5589"/>
                  </a:lnTo>
                  <a:lnTo>
                    <a:pt x="81456" y="5213"/>
                  </a:lnTo>
                  <a:lnTo>
                    <a:pt x="71852" y="3475"/>
                  </a:lnTo>
                  <a:lnTo>
                    <a:pt x="48702" y="778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001658" y="4790466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37064" y="40813"/>
                  </a:ln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59544" y="4769409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157927" y="0"/>
                  </a:moveTo>
                  <a:lnTo>
                    <a:pt x="142287" y="26386"/>
                  </a:lnTo>
                  <a:lnTo>
                    <a:pt x="123599" y="78565"/>
                  </a:lnTo>
                  <a:lnTo>
                    <a:pt x="97724" y="133672"/>
                  </a:lnTo>
                  <a:lnTo>
                    <a:pt x="74553" y="189092"/>
                  </a:lnTo>
                  <a:lnTo>
                    <a:pt x="54241" y="248311"/>
                  </a:lnTo>
                  <a:lnTo>
                    <a:pt x="27698" y="31078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26913" y="5495104"/>
            <a:ext cx="304880" cy="351373"/>
            <a:chOff x="726913" y="5495104"/>
            <a:chExt cx="304880" cy="351373"/>
          </a:xfrm>
        </p:grpSpPr>
        <p:sp>
          <p:nvSpPr>
            <p:cNvPr id="159" name="Freeform 158"/>
            <p:cNvSpPr/>
            <p:nvPr/>
          </p:nvSpPr>
          <p:spPr>
            <a:xfrm>
              <a:off x="726913" y="5495104"/>
              <a:ext cx="219374" cy="351373"/>
            </a:xfrm>
            <a:custGeom>
              <a:avLst/>
              <a:gdLst/>
              <a:ahLst/>
              <a:cxnLst/>
              <a:rect l="0" t="0" r="0" b="0"/>
              <a:pathLst>
                <a:path w="219374" h="351373">
                  <a:moveTo>
                    <a:pt x="52195" y="11300"/>
                  </a:moveTo>
                  <a:lnTo>
                    <a:pt x="31952" y="55263"/>
                  </a:lnTo>
                  <a:lnTo>
                    <a:pt x="7203" y="79958"/>
                  </a:lnTo>
                  <a:lnTo>
                    <a:pt x="2313" y="80468"/>
                  </a:lnTo>
                  <a:lnTo>
                    <a:pt x="223" y="76129"/>
                  </a:lnTo>
                  <a:lnTo>
                    <a:pt x="0" y="68557"/>
                  </a:lnTo>
                  <a:lnTo>
                    <a:pt x="5991" y="53905"/>
                  </a:lnTo>
                  <a:lnTo>
                    <a:pt x="17622" y="39594"/>
                  </a:lnTo>
                  <a:lnTo>
                    <a:pt x="58128" y="4309"/>
                  </a:lnTo>
                  <a:lnTo>
                    <a:pt x="66679" y="790"/>
                  </a:lnTo>
                  <a:lnTo>
                    <a:pt x="85539" y="0"/>
                  </a:lnTo>
                  <a:lnTo>
                    <a:pt x="102500" y="6667"/>
                  </a:lnTo>
                  <a:lnTo>
                    <a:pt x="110298" y="11721"/>
                  </a:lnTo>
                  <a:lnTo>
                    <a:pt x="122082" y="26695"/>
                  </a:lnTo>
                  <a:lnTo>
                    <a:pt x="139180" y="64904"/>
                  </a:lnTo>
                  <a:lnTo>
                    <a:pt x="140378" y="85427"/>
                  </a:lnTo>
                  <a:lnTo>
                    <a:pt x="135841" y="106246"/>
                  </a:lnTo>
                  <a:lnTo>
                    <a:pt x="126026" y="127198"/>
                  </a:lnTo>
                  <a:lnTo>
                    <a:pt x="118963" y="133019"/>
                  </a:lnTo>
                  <a:lnTo>
                    <a:pt x="110745" y="135730"/>
                  </a:lnTo>
                  <a:lnTo>
                    <a:pt x="101757" y="136367"/>
                  </a:lnTo>
                  <a:lnTo>
                    <a:pt x="99275" y="135622"/>
                  </a:lnTo>
                  <a:lnTo>
                    <a:pt x="101129" y="133956"/>
                  </a:lnTo>
                  <a:lnTo>
                    <a:pt x="105875" y="131675"/>
                  </a:lnTo>
                  <a:lnTo>
                    <a:pt x="112548" y="132494"/>
                  </a:lnTo>
                  <a:lnTo>
                    <a:pt x="158496" y="156822"/>
                  </a:lnTo>
                  <a:lnTo>
                    <a:pt x="206086" y="197447"/>
                  </a:lnTo>
                  <a:lnTo>
                    <a:pt x="214178" y="217644"/>
                  </a:lnTo>
                  <a:lnTo>
                    <a:pt x="219373" y="274328"/>
                  </a:lnTo>
                  <a:lnTo>
                    <a:pt x="216289" y="287258"/>
                  </a:lnTo>
                  <a:lnTo>
                    <a:pt x="203505" y="307863"/>
                  </a:lnTo>
                  <a:lnTo>
                    <a:pt x="176576" y="332617"/>
                  </a:lnTo>
                  <a:lnTo>
                    <a:pt x="140782" y="349181"/>
                  </a:lnTo>
                  <a:lnTo>
                    <a:pt x="117303" y="351372"/>
                  </a:lnTo>
                  <a:lnTo>
                    <a:pt x="96340" y="347276"/>
                  </a:lnTo>
                  <a:lnTo>
                    <a:pt x="62724" y="327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031792" y="576961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442404" y="5492863"/>
            <a:ext cx="547483" cy="287423"/>
            <a:chOff x="1442404" y="5492863"/>
            <a:chExt cx="547483" cy="287423"/>
          </a:xfrm>
        </p:grpSpPr>
        <p:sp>
          <p:nvSpPr>
            <p:cNvPr id="162" name="Freeform 161"/>
            <p:cNvSpPr/>
            <p:nvPr/>
          </p:nvSpPr>
          <p:spPr>
            <a:xfrm>
              <a:off x="1442404" y="5492863"/>
              <a:ext cx="273742" cy="287423"/>
            </a:xfrm>
            <a:custGeom>
              <a:avLst/>
              <a:gdLst/>
              <a:ahLst/>
              <a:cxnLst/>
              <a:rect l="0" t="0" r="0" b="0"/>
              <a:pathLst>
                <a:path w="273742" h="287423">
                  <a:moveTo>
                    <a:pt x="0" y="97769"/>
                  </a:moveTo>
                  <a:lnTo>
                    <a:pt x="17958" y="152814"/>
                  </a:lnTo>
                  <a:lnTo>
                    <a:pt x="35149" y="212281"/>
                  </a:lnTo>
                  <a:lnTo>
                    <a:pt x="49530" y="269173"/>
                  </a:lnTo>
                  <a:lnTo>
                    <a:pt x="50089" y="287422"/>
                  </a:lnTo>
                  <a:lnTo>
                    <a:pt x="48600" y="287376"/>
                  </a:lnTo>
                  <a:lnTo>
                    <a:pt x="28497" y="259002"/>
                  </a:lnTo>
                  <a:lnTo>
                    <a:pt x="16447" y="203720"/>
                  </a:lnTo>
                  <a:lnTo>
                    <a:pt x="11697" y="152666"/>
                  </a:lnTo>
                  <a:lnTo>
                    <a:pt x="13879" y="97521"/>
                  </a:lnTo>
                  <a:lnTo>
                    <a:pt x="25169" y="58701"/>
                  </a:lnTo>
                  <a:lnTo>
                    <a:pt x="49945" y="19732"/>
                  </a:lnTo>
                  <a:lnTo>
                    <a:pt x="69771" y="7323"/>
                  </a:lnTo>
                  <a:lnTo>
                    <a:pt x="81609" y="2377"/>
                  </a:lnTo>
                  <a:lnTo>
                    <a:pt x="107240" y="0"/>
                  </a:lnTo>
                  <a:lnTo>
                    <a:pt x="133060" y="4013"/>
                  </a:lnTo>
                  <a:lnTo>
                    <a:pt x="156234" y="13596"/>
                  </a:lnTo>
                  <a:lnTo>
                    <a:pt x="183422" y="37734"/>
                  </a:lnTo>
                  <a:lnTo>
                    <a:pt x="217639" y="87653"/>
                  </a:lnTo>
                  <a:lnTo>
                    <a:pt x="244256" y="141107"/>
                  </a:lnTo>
                  <a:lnTo>
                    <a:pt x="257163" y="201598"/>
                  </a:lnTo>
                  <a:lnTo>
                    <a:pt x="273741" y="234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853015" y="5506404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0"/>
                  </a:moveTo>
                  <a:lnTo>
                    <a:pt x="73700" y="22356"/>
                  </a:lnTo>
                  <a:lnTo>
                    <a:pt x="69020" y="28942"/>
                  </a:lnTo>
                  <a:lnTo>
                    <a:pt x="61221" y="33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895129" y="563274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578" y="11178"/>
                  </a:lnTo>
                  <a:lnTo>
                    <a:pt x="76776" y="13302"/>
                  </a:lnTo>
                  <a:lnTo>
                    <a:pt x="16677" y="181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245043" y="4975102"/>
            <a:ext cx="1823595" cy="1119809"/>
            <a:chOff x="1245043" y="4975102"/>
            <a:chExt cx="1823595" cy="1119809"/>
          </a:xfrm>
        </p:grpSpPr>
        <p:sp>
          <p:nvSpPr>
            <p:cNvPr id="166" name="Freeform 165"/>
            <p:cNvSpPr/>
            <p:nvPr/>
          </p:nvSpPr>
          <p:spPr>
            <a:xfrm>
              <a:off x="2284941" y="5316891"/>
              <a:ext cx="298779" cy="434039"/>
            </a:xfrm>
            <a:custGeom>
              <a:avLst/>
              <a:gdLst/>
              <a:ahLst/>
              <a:cxnLst/>
              <a:rect l="0" t="0" r="0" b="0"/>
              <a:pathLst>
                <a:path w="298779" h="434039">
                  <a:moveTo>
                    <a:pt x="189256" y="0"/>
                  </a:moveTo>
                  <a:lnTo>
                    <a:pt x="183666" y="16767"/>
                  </a:lnTo>
                  <a:lnTo>
                    <a:pt x="178510" y="20537"/>
                  </a:lnTo>
                  <a:lnTo>
                    <a:pt x="171564" y="21880"/>
                  </a:lnTo>
                  <a:lnTo>
                    <a:pt x="117905" y="19995"/>
                  </a:lnTo>
                  <a:lnTo>
                    <a:pt x="63223" y="6417"/>
                  </a:lnTo>
                  <a:lnTo>
                    <a:pt x="25830" y="7490"/>
                  </a:lnTo>
                  <a:lnTo>
                    <a:pt x="15965" y="12013"/>
                  </a:lnTo>
                  <a:lnTo>
                    <a:pt x="1883" y="26396"/>
                  </a:lnTo>
                  <a:lnTo>
                    <a:pt x="0" y="35145"/>
                  </a:lnTo>
                  <a:lnTo>
                    <a:pt x="14045" y="90286"/>
                  </a:lnTo>
                  <a:lnTo>
                    <a:pt x="28243" y="149930"/>
                  </a:lnTo>
                  <a:lnTo>
                    <a:pt x="36308" y="198462"/>
                  </a:lnTo>
                  <a:lnTo>
                    <a:pt x="40497" y="203668"/>
                  </a:lnTo>
                  <a:lnTo>
                    <a:pt x="45630" y="204799"/>
                  </a:lnTo>
                  <a:lnTo>
                    <a:pt x="70271" y="201451"/>
                  </a:lnTo>
                  <a:lnTo>
                    <a:pt x="120519" y="200320"/>
                  </a:lnTo>
                  <a:lnTo>
                    <a:pt x="173165" y="202436"/>
                  </a:lnTo>
                  <a:lnTo>
                    <a:pt x="230790" y="228727"/>
                  </a:lnTo>
                  <a:lnTo>
                    <a:pt x="254724" y="248055"/>
                  </a:lnTo>
                  <a:lnTo>
                    <a:pt x="275464" y="276659"/>
                  </a:lnTo>
                  <a:lnTo>
                    <a:pt x="293545" y="327653"/>
                  </a:lnTo>
                  <a:lnTo>
                    <a:pt x="298778" y="353854"/>
                  </a:lnTo>
                  <a:lnTo>
                    <a:pt x="292604" y="399270"/>
                  </a:lnTo>
                  <a:lnTo>
                    <a:pt x="289740" y="410070"/>
                  </a:lnTo>
                  <a:lnTo>
                    <a:pt x="284321" y="418439"/>
                  </a:lnTo>
                  <a:lnTo>
                    <a:pt x="268942" y="430858"/>
                  </a:lnTo>
                  <a:lnTo>
                    <a:pt x="250408" y="434038"/>
                  </a:lnTo>
                  <a:lnTo>
                    <a:pt x="198348" y="424744"/>
                  </a:lnTo>
                  <a:lnTo>
                    <a:pt x="138041" y="416025"/>
                  </a:lnTo>
                  <a:lnTo>
                    <a:pt x="11555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05823" y="520107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1410" y="148713"/>
                  </a:lnTo>
                  <a:lnTo>
                    <a:pt x="13456" y="15295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632124" y="5469299"/>
              <a:ext cx="184575" cy="47635"/>
            </a:xfrm>
            <a:custGeom>
              <a:avLst/>
              <a:gdLst/>
              <a:ahLst/>
              <a:cxnLst/>
              <a:rect l="0" t="0" r="0" b="0"/>
              <a:pathLst>
                <a:path w="184575" h="47635">
                  <a:moveTo>
                    <a:pt x="178984" y="47634"/>
                  </a:moveTo>
                  <a:lnTo>
                    <a:pt x="184574" y="30866"/>
                  </a:lnTo>
                  <a:lnTo>
                    <a:pt x="182710" y="24757"/>
                  </a:lnTo>
                  <a:lnTo>
                    <a:pt x="177959" y="19514"/>
                  </a:lnTo>
                  <a:lnTo>
                    <a:pt x="171282" y="14849"/>
                  </a:lnTo>
                  <a:lnTo>
                    <a:pt x="113875" y="3628"/>
                  </a:lnTo>
                  <a:lnTo>
                    <a:pt x="88046" y="0"/>
                  </a:lnTo>
                  <a:lnTo>
                    <a:pt x="26499" y="10151"/>
                  </a:lnTo>
                  <a:lnTo>
                    <a:pt x="0" y="16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00580" y="566433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6788" y="55045"/>
                  </a:lnTo>
                  <a:lnTo>
                    <a:pt x="26084" y="114513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710120" y="5601160"/>
              <a:ext cx="100989" cy="147400"/>
            </a:xfrm>
            <a:custGeom>
              <a:avLst/>
              <a:gdLst/>
              <a:ahLst/>
              <a:cxnLst/>
              <a:rect l="0" t="0" r="0" b="0"/>
              <a:pathLst>
                <a:path w="100989" h="147400">
                  <a:moveTo>
                    <a:pt x="100988" y="147399"/>
                  </a:moveTo>
                  <a:lnTo>
                    <a:pt x="89810" y="136221"/>
                  </a:lnTo>
                  <a:lnTo>
                    <a:pt x="83008" y="134098"/>
                  </a:lnTo>
                  <a:lnTo>
                    <a:pt x="36836" y="130685"/>
                  </a:lnTo>
                  <a:lnTo>
                    <a:pt x="11530" y="116451"/>
                  </a:lnTo>
                  <a:lnTo>
                    <a:pt x="2738" y="94650"/>
                  </a:lnTo>
                  <a:lnTo>
                    <a:pt x="0" y="67803"/>
                  </a:lnTo>
                  <a:lnTo>
                    <a:pt x="4654" y="25092"/>
                  </a:lnTo>
                  <a:lnTo>
                    <a:pt x="62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245043" y="4975102"/>
              <a:ext cx="1823595" cy="1119809"/>
            </a:xfrm>
            <a:custGeom>
              <a:avLst/>
              <a:gdLst/>
              <a:ahLst/>
              <a:cxnLst/>
              <a:rect l="0" t="0" r="0" b="0"/>
              <a:pathLst>
                <a:path w="1823595" h="1119809">
                  <a:moveTo>
                    <a:pt x="523744" y="257561"/>
                  </a:moveTo>
                  <a:lnTo>
                    <a:pt x="512566" y="240793"/>
                  </a:lnTo>
                  <a:lnTo>
                    <a:pt x="504594" y="235854"/>
                  </a:lnTo>
                  <a:lnTo>
                    <a:pt x="450527" y="221687"/>
                  </a:lnTo>
                  <a:lnTo>
                    <a:pt x="399620" y="223915"/>
                  </a:lnTo>
                  <a:lnTo>
                    <a:pt x="341385" y="225568"/>
                  </a:lnTo>
                  <a:lnTo>
                    <a:pt x="285082" y="231484"/>
                  </a:lnTo>
                  <a:lnTo>
                    <a:pt x="229406" y="247296"/>
                  </a:lnTo>
                  <a:lnTo>
                    <a:pt x="176364" y="271850"/>
                  </a:lnTo>
                  <a:lnTo>
                    <a:pt x="145906" y="287011"/>
                  </a:lnTo>
                  <a:lnTo>
                    <a:pt x="84017" y="341356"/>
                  </a:lnTo>
                  <a:lnTo>
                    <a:pt x="39650" y="395318"/>
                  </a:lnTo>
                  <a:lnTo>
                    <a:pt x="16989" y="436720"/>
                  </a:lnTo>
                  <a:lnTo>
                    <a:pt x="2418" y="487099"/>
                  </a:lnTo>
                  <a:lnTo>
                    <a:pt x="0" y="527044"/>
                  </a:lnTo>
                  <a:lnTo>
                    <a:pt x="12172" y="588973"/>
                  </a:lnTo>
                  <a:lnTo>
                    <a:pt x="29012" y="646391"/>
                  </a:lnTo>
                  <a:lnTo>
                    <a:pt x="47636" y="699663"/>
                  </a:lnTo>
                  <a:lnTo>
                    <a:pt x="85469" y="761751"/>
                  </a:lnTo>
                  <a:lnTo>
                    <a:pt x="128377" y="816546"/>
                  </a:lnTo>
                  <a:lnTo>
                    <a:pt x="186076" y="870422"/>
                  </a:lnTo>
                  <a:lnTo>
                    <a:pt x="240487" y="913723"/>
                  </a:lnTo>
                  <a:lnTo>
                    <a:pt x="292251" y="948917"/>
                  </a:lnTo>
                  <a:lnTo>
                    <a:pt x="348729" y="977006"/>
                  </a:lnTo>
                  <a:lnTo>
                    <a:pt x="399226" y="1001964"/>
                  </a:lnTo>
                  <a:lnTo>
                    <a:pt x="433817" y="1017808"/>
                  </a:lnTo>
                  <a:lnTo>
                    <a:pt x="442736" y="1024095"/>
                  </a:lnTo>
                  <a:lnTo>
                    <a:pt x="462004" y="1027961"/>
                  </a:lnTo>
                  <a:lnTo>
                    <a:pt x="472056" y="1027355"/>
                  </a:lnTo>
                  <a:lnTo>
                    <a:pt x="489463" y="1032920"/>
                  </a:lnTo>
                  <a:lnTo>
                    <a:pt x="497381" y="1037679"/>
                  </a:lnTo>
                  <a:lnTo>
                    <a:pt x="553822" y="1049064"/>
                  </a:lnTo>
                  <a:lnTo>
                    <a:pt x="608324" y="1061605"/>
                  </a:lnTo>
                  <a:lnTo>
                    <a:pt x="658249" y="1071874"/>
                  </a:lnTo>
                  <a:lnTo>
                    <a:pt x="710087" y="1082325"/>
                  </a:lnTo>
                  <a:lnTo>
                    <a:pt x="762491" y="1087242"/>
                  </a:lnTo>
                  <a:lnTo>
                    <a:pt x="815063" y="1094288"/>
                  </a:lnTo>
                  <a:lnTo>
                    <a:pt x="873273" y="1103785"/>
                  </a:lnTo>
                  <a:lnTo>
                    <a:pt x="929385" y="1108418"/>
                  </a:lnTo>
                  <a:lnTo>
                    <a:pt x="986276" y="1117220"/>
                  </a:lnTo>
                  <a:lnTo>
                    <a:pt x="1034487" y="1119808"/>
                  </a:lnTo>
                  <a:lnTo>
                    <a:pt x="1096941" y="1117563"/>
                  </a:lnTo>
                  <a:lnTo>
                    <a:pt x="1154944" y="1111791"/>
                  </a:lnTo>
                  <a:lnTo>
                    <a:pt x="1205476" y="1105201"/>
                  </a:lnTo>
                  <a:lnTo>
                    <a:pt x="1257493" y="1101429"/>
                  </a:lnTo>
                  <a:lnTo>
                    <a:pt x="1309950" y="1100311"/>
                  </a:lnTo>
                  <a:lnTo>
                    <a:pt x="1364436" y="1091528"/>
                  </a:lnTo>
                  <a:lnTo>
                    <a:pt x="1422166" y="1078528"/>
                  </a:lnTo>
                  <a:lnTo>
                    <a:pt x="1483959" y="1064695"/>
                  </a:lnTo>
                  <a:lnTo>
                    <a:pt x="1541225" y="1049528"/>
                  </a:lnTo>
                  <a:lnTo>
                    <a:pt x="1591358" y="1025215"/>
                  </a:lnTo>
                  <a:lnTo>
                    <a:pt x="1647558" y="989754"/>
                  </a:lnTo>
                  <a:lnTo>
                    <a:pt x="1688748" y="951493"/>
                  </a:lnTo>
                  <a:lnTo>
                    <a:pt x="1742533" y="889187"/>
                  </a:lnTo>
                  <a:lnTo>
                    <a:pt x="1786943" y="826092"/>
                  </a:lnTo>
                  <a:lnTo>
                    <a:pt x="1798764" y="803870"/>
                  </a:lnTo>
                  <a:lnTo>
                    <a:pt x="1812565" y="743335"/>
                  </a:lnTo>
                  <a:lnTo>
                    <a:pt x="1823594" y="685576"/>
                  </a:lnTo>
                  <a:lnTo>
                    <a:pt x="1820053" y="634825"/>
                  </a:lnTo>
                  <a:lnTo>
                    <a:pt x="1819007" y="580087"/>
                  </a:lnTo>
                  <a:lnTo>
                    <a:pt x="1803159" y="525384"/>
                  </a:lnTo>
                  <a:lnTo>
                    <a:pt x="1778323" y="468738"/>
                  </a:lnTo>
                  <a:lnTo>
                    <a:pt x="1744810" y="415568"/>
                  </a:lnTo>
                  <a:lnTo>
                    <a:pt x="1691462" y="352324"/>
                  </a:lnTo>
                  <a:lnTo>
                    <a:pt x="1666781" y="320734"/>
                  </a:lnTo>
                  <a:lnTo>
                    <a:pt x="1645820" y="289147"/>
                  </a:lnTo>
                  <a:lnTo>
                    <a:pt x="1589849" y="237428"/>
                  </a:lnTo>
                  <a:lnTo>
                    <a:pt x="1535576" y="193125"/>
                  </a:lnTo>
                  <a:lnTo>
                    <a:pt x="1481361" y="152026"/>
                  </a:lnTo>
                  <a:lnTo>
                    <a:pt x="1420002" y="115702"/>
                  </a:lnTo>
                  <a:lnTo>
                    <a:pt x="1361132" y="87166"/>
                  </a:lnTo>
                  <a:lnTo>
                    <a:pt x="1308256" y="65932"/>
                  </a:lnTo>
                  <a:lnTo>
                    <a:pt x="1259220" y="49483"/>
                  </a:lnTo>
                  <a:lnTo>
                    <a:pt x="1204527" y="34082"/>
                  </a:lnTo>
                  <a:lnTo>
                    <a:pt x="1146987" y="17819"/>
                  </a:lnTo>
                  <a:lnTo>
                    <a:pt x="1089774" y="8712"/>
                  </a:lnTo>
                  <a:lnTo>
                    <a:pt x="1028369" y="2893"/>
                  </a:lnTo>
                  <a:lnTo>
                    <a:pt x="965721" y="0"/>
                  </a:lnTo>
                  <a:lnTo>
                    <a:pt x="902705" y="3432"/>
                  </a:lnTo>
                  <a:lnTo>
                    <a:pt x="859457" y="6574"/>
                  </a:lnTo>
                  <a:lnTo>
                    <a:pt x="812940" y="15770"/>
                  </a:lnTo>
                  <a:lnTo>
                    <a:pt x="768089" y="24536"/>
                  </a:lnTo>
                  <a:lnTo>
                    <a:pt x="709616" y="32929"/>
                  </a:lnTo>
                  <a:lnTo>
                    <a:pt x="678884" y="37231"/>
                  </a:lnTo>
                  <a:lnTo>
                    <a:pt x="627439" y="52819"/>
                  </a:lnTo>
                  <a:lnTo>
                    <a:pt x="601416" y="57770"/>
                  </a:lnTo>
                  <a:lnTo>
                    <a:pt x="539735" y="80964"/>
                  </a:lnTo>
                  <a:lnTo>
                    <a:pt x="482350" y="99485"/>
                  </a:lnTo>
                  <a:lnTo>
                    <a:pt x="420677" y="117161"/>
                  </a:lnTo>
                  <a:lnTo>
                    <a:pt x="362442" y="131215"/>
                  </a:lnTo>
                  <a:lnTo>
                    <a:pt x="313174" y="141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90078" y="94756"/>
            <a:ext cx="2666495" cy="776578"/>
            <a:chOff x="590078" y="94756"/>
            <a:chExt cx="2666495" cy="776578"/>
          </a:xfrm>
        </p:grpSpPr>
        <p:sp>
          <p:nvSpPr>
            <p:cNvPr id="2" name="Freeform 1"/>
            <p:cNvSpPr/>
            <p:nvPr/>
          </p:nvSpPr>
          <p:spPr>
            <a:xfrm>
              <a:off x="590078" y="452725"/>
              <a:ext cx="157446" cy="418609"/>
            </a:xfrm>
            <a:custGeom>
              <a:avLst/>
              <a:gdLst/>
              <a:ahLst/>
              <a:cxnLst/>
              <a:rect l="0" t="0" r="0" b="0"/>
              <a:pathLst>
                <a:path w="157446" h="418609">
                  <a:moveTo>
                    <a:pt x="10046" y="147399"/>
                  </a:moveTo>
                  <a:lnTo>
                    <a:pt x="13165" y="201543"/>
                  </a:lnTo>
                  <a:lnTo>
                    <a:pt x="19111" y="256490"/>
                  </a:lnTo>
                  <a:lnTo>
                    <a:pt x="20285" y="312404"/>
                  </a:lnTo>
                  <a:lnTo>
                    <a:pt x="23637" y="365389"/>
                  </a:lnTo>
                  <a:lnTo>
                    <a:pt x="30120" y="418608"/>
                  </a:lnTo>
                  <a:lnTo>
                    <a:pt x="29642" y="397253"/>
                  </a:lnTo>
                  <a:lnTo>
                    <a:pt x="16410" y="341479"/>
                  </a:lnTo>
                  <a:lnTo>
                    <a:pt x="10133" y="281229"/>
                  </a:lnTo>
                  <a:lnTo>
                    <a:pt x="1961" y="229986"/>
                  </a:lnTo>
                  <a:lnTo>
                    <a:pt x="0" y="175151"/>
                  </a:lnTo>
                  <a:lnTo>
                    <a:pt x="783" y="120429"/>
                  </a:lnTo>
                  <a:lnTo>
                    <a:pt x="9121" y="86765"/>
                  </a:lnTo>
                  <a:lnTo>
                    <a:pt x="19773" y="69368"/>
                  </a:lnTo>
                  <a:lnTo>
                    <a:pt x="35426" y="56956"/>
                  </a:lnTo>
                  <a:lnTo>
                    <a:pt x="78249" y="29597"/>
                  </a:lnTo>
                  <a:lnTo>
                    <a:pt x="121307" y="16505"/>
                  </a:lnTo>
                  <a:lnTo>
                    <a:pt x="142448" y="4890"/>
                  </a:lnTo>
                  <a:lnTo>
                    <a:pt x="1574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05492" y="526424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3" y="54145"/>
                  </a:lnTo>
                  <a:lnTo>
                    <a:pt x="14298" y="92082"/>
                  </a:lnTo>
                  <a:lnTo>
                    <a:pt x="16883" y="115795"/>
                  </a:lnTo>
                  <a:lnTo>
                    <a:pt x="6007" y="17736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591059"/>
              <a:ext cx="178985" cy="30123"/>
            </a:xfrm>
            <a:custGeom>
              <a:avLst/>
              <a:gdLst/>
              <a:ahLst/>
              <a:cxnLst/>
              <a:rect l="0" t="0" r="0" b="0"/>
              <a:pathLst>
                <a:path w="178985" h="30123">
                  <a:moveTo>
                    <a:pt x="178984" y="9065"/>
                  </a:moveTo>
                  <a:lnTo>
                    <a:pt x="136292" y="5945"/>
                  </a:lnTo>
                  <a:lnTo>
                    <a:pt x="89053" y="0"/>
                  </a:lnTo>
                  <a:lnTo>
                    <a:pt x="48483" y="4559"/>
                  </a:lnTo>
                  <a:lnTo>
                    <a:pt x="27007" y="13301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274" y="168455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64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40008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59006" y="5590"/>
                  </a:lnTo>
                  <a:lnTo>
                    <a:pt x="100385" y="10723"/>
                  </a:lnTo>
                  <a:lnTo>
                    <a:pt x="4253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471098"/>
              <a:ext cx="227213" cy="242375"/>
            </a:xfrm>
            <a:custGeom>
              <a:avLst/>
              <a:gdLst/>
              <a:ahLst/>
              <a:cxnLst/>
              <a:rect l="0" t="0" r="0" b="0"/>
              <a:pathLst>
                <a:path w="227213" h="242375">
                  <a:moveTo>
                    <a:pt x="0" y="65855"/>
                  </a:moveTo>
                  <a:lnTo>
                    <a:pt x="14654" y="21892"/>
                  </a:lnTo>
                  <a:lnTo>
                    <a:pt x="21468" y="14320"/>
                  </a:lnTo>
                  <a:lnTo>
                    <a:pt x="41516" y="2786"/>
                  </a:lnTo>
                  <a:lnTo>
                    <a:pt x="62905" y="0"/>
                  </a:lnTo>
                  <a:lnTo>
                    <a:pt x="105232" y="7743"/>
                  </a:lnTo>
                  <a:lnTo>
                    <a:pt x="131266" y="22770"/>
                  </a:lnTo>
                  <a:lnTo>
                    <a:pt x="135474" y="30113"/>
                  </a:lnTo>
                  <a:lnTo>
                    <a:pt x="137029" y="47630"/>
                  </a:lnTo>
                  <a:lnTo>
                    <a:pt x="130702" y="63994"/>
                  </a:lnTo>
                  <a:lnTo>
                    <a:pt x="125739" y="71633"/>
                  </a:lnTo>
                  <a:lnTo>
                    <a:pt x="110866" y="83241"/>
                  </a:lnTo>
                  <a:lnTo>
                    <a:pt x="101987" y="87974"/>
                  </a:lnTo>
                  <a:lnTo>
                    <a:pt x="98407" y="88790"/>
                  </a:lnTo>
                  <a:lnTo>
                    <a:pt x="98360" y="86994"/>
                  </a:lnTo>
                  <a:lnTo>
                    <a:pt x="100668" y="83457"/>
                  </a:lnTo>
                  <a:lnTo>
                    <a:pt x="105717" y="83439"/>
                  </a:lnTo>
                  <a:lnTo>
                    <a:pt x="166125" y="105478"/>
                  </a:lnTo>
                  <a:lnTo>
                    <a:pt x="206990" y="129920"/>
                  </a:lnTo>
                  <a:lnTo>
                    <a:pt x="215202" y="136641"/>
                  </a:lnTo>
                  <a:lnTo>
                    <a:pt x="224327" y="156587"/>
                  </a:lnTo>
                  <a:lnTo>
                    <a:pt x="227212" y="179880"/>
                  </a:lnTo>
                  <a:lnTo>
                    <a:pt x="224596" y="201930"/>
                  </a:lnTo>
                  <a:lnTo>
                    <a:pt x="219920" y="210384"/>
                  </a:lnTo>
                  <a:lnTo>
                    <a:pt x="205367" y="222897"/>
                  </a:lnTo>
                  <a:lnTo>
                    <a:pt x="177443" y="236518"/>
                  </a:lnTo>
                  <a:lnTo>
                    <a:pt x="135764" y="242374"/>
                  </a:lnTo>
                  <a:lnTo>
                    <a:pt x="112592" y="237504"/>
                  </a:lnTo>
                  <a:lnTo>
                    <a:pt x="84228" y="22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7285" y="368497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7725" y="5589"/>
                  </a:lnTo>
                  <a:lnTo>
                    <a:pt x="1215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7813" y="46325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67806" y="4290"/>
                  </a:lnTo>
                  <a:lnTo>
                    <a:pt x="159834" y="1690"/>
                  </a:lnTo>
                  <a:lnTo>
                    <a:pt x="105767" y="3314"/>
                  </a:lnTo>
                  <a:lnTo>
                    <a:pt x="49586" y="5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3364" y="244680"/>
              <a:ext cx="310917" cy="383714"/>
            </a:xfrm>
            <a:custGeom>
              <a:avLst/>
              <a:gdLst/>
              <a:ahLst/>
              <a:cxnLst/>
              <a:rect l="0" t="0" r="0" b="0"/>
              <a:pathLst>
                <a:path w="310917" h="383714">
                  <a:moveTo>
                    <a:pt x="5589" y="92231"/>
                  </a:moveTo>
                  <a:lnTo>
                    <a:pt x="0" y="75464"/>
                  </a:lnTo>
                  <a:lnTo>
                    <a:pt x="3495" y="54753"/>
                  </a:lnTo>
                  <a:lnTo>
                    <a:pt x="7703" y="42680"/>
                  </a:lnTo>
                  <a:lnTo>
                    <a:pt x="21736" y="26145"/>
                  </a:lnTo>
                  <a:lnTo>
                    <a:pt x="59341" y="5998"/>
                  </a:lnTo>
                  <a:lnTo>
                    <a:pt x="95735" y="0"/>
                  </a:lnTo>
                  <a:lnTo>
                    <a:pt x="119353" y="4836"/>
                  </a:lnTo>
                  <a:lnTo>
                    <a:pt x="149261" y="20713"/>
                  </a:lnTo>
                  <a:lnTo>
                    <a:pt x="180328" y="47039"/>
                  </a:lnTo>
                  <a:lnTo>
                    <a:pt x="196314" y="73382"/>
                  </a:lnTo>
                  <a:lnTo>
                    <a:pt x="215857" y="127227"/>
                  </a:lnTo>
                  <a:lnTo>
                    <a:pt x="220704" y="153409"/>
                  </a:lnTo>
                  <a:lnTo>
                    <a:pt x="217403" y="208344"/>
                  </a:lnTo>
                  <a:lnTo>
                    <a:pt x="214373" y="235084"/>
                  </a:lnTo>
                  <a:lnTo>
                    <a:pt x="192513" y="291674"/>
                  </a:lnTo>
                  <a:lnTo>
                    <a:pt x="151261" y="344837"/>
                  </a:lnTo>
                  <a:lnTo>
                    <a:pt x="131163" y="363598"/>
                  </a:lnTo>
                  <a:lnTo>
                    <a:pt x="110533" y="375835"/>
                  </a:lnTo>
                  <a:lnTo>
                    <a:pt x="73598" y="383713"/>
                  </a:lnTo>
                  <a:lnTo>
                    <a:pt x="49853" y="376197"/>
                  </a:lnTo>
                  <a:lnTo>
                    <a:pt x="38608" y="369279"/>
                  </a:lnTo>
                  <a:lnTo>
                    <a:pt x="31111" y="359988"/>
                  </a:lnTo>
                  <a:lnTo>
                    <a:pt x="22781" y="337186"/>
                  </a:lnTo>
                  <a:lnTo>
                    <a:pt x="22900" y="326895"/>
                  </a:lnTo>
                  <a:lnTo>
                    <a:pt x="29270" y="309220"/>
                  </a:lnTo>
                  <a:lnTo>
                    <a:pt x="51600" y="286116"/>
                  </a:lnTo>
                  <a:lnTo>
                    <a:pt x="80443" y="270042"/>
                  </a:lnTo>
                  <a:lnTo>
                    <a:pt x="100859" y="267964"/>
                  </a:lnTo>
                  <a:lnTo>
                    <a:pt x="162631" y="278023"/>
                  </a:lnTo>
                  <a:lnTo>
                    <a:pt x="221660" y="284129"/>
                  </a:lnTo>
                  <a:lnTo>
                    <a:pt x="244340" y="290993"/>
                  </a:lnTo>
                  <a:lnTo>
                    <a:pt x="302077" y="328484"/>
                  </a:lnTo>
                  <a:lnTo>
                    <a:pt x="310916" y="334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5378" y="94756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16931" y="53028"/>
                  </a:lnTo>
                  <a:lnTo>
                    <a:pt x="19029" y="103238"/>
                  </a:lnTo>
                  <a:lnTo>
                    <a:pt x="17537" y="158216"/>
                  </a:lnTo>
                  <a:lnTo>
                    <a:pt x="9485" y="19076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00621" y="326383"/>
              <a:ext cx="231628" cy="40580"/>
            </a:xfrm>
            <a:custGeom>
              <a:avLst/>
              <a:gdLst/>
              <a:ahLst/>
              <a:cxnLst/>
              <a:rect l="0" t="0" r="0" b="0"/>
              <a:pathLst>
                <a:path w="231628" h="40580">
                  <a:moveTo>
                    <a:pt x="231627" y="0"/>
                  </a:moveTo>
                  <a:lnTo>
                    <a:pt x="226038" y="16768"/>
                  </a:lnTo>
                  <a:lnTo>
                    <a:pt x="218542" y="21707"/>
                  </a:lnTo>
                  <a:lnTo>
                    <a:pt x="164485" y="32754"/>
                  </a:lnTo>
                  <a:lnTo>
                    <a:pt x="103071" y="40265"/>
                  </a:lnTo>
                  <a:lnTo>
                    <a:pt x="40984" y="405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1830" y="431668"/>
              <a:ext cx="174743" cy="245896"/>
            </a:xfrm>
            <a:custGeom>
              <a:avLst/>
              <a:gdLst/>
              <a:ahLst/>
              <a:cxnLst/>
              <a:rect l="0" t="0" r="0" b="0"/>
              <a:pathLst>
                <a:path w="174743" h="245896">
                  <a:moveTo>
                    <a:pt x="97776" y="0"/>
                  </a:moveTo>
                  <a:lnTo>
                    <a:pt x="73729" y="17981"/>
                  </a:lnTo>
                  <a:lnTo>
                    <a:pt x="53476" y="44322"/>
                  </a:lnTo>
                  <a:lnTo>
                    <a:pt x="16026" y="107609"/>
                  </a:lnTo>
                  <a:lnTo>
                    <a:pt x="0" y="153447"/>
                  </a:lnTo>
                  <a:lnTo>
                    <a:pt x="305" y="193775"/>
                  </a:lnTo>
                  <a:lnTo>
                    <a:pt x="7804" y="229770"/>
                  </a:lnTo>
                  <a:lnTo>
                    <a:pt x="14398" y="237408"/>
                  </a:lnTo>
                  <a:lnTo>
                    <a:pt x="34203" y="245895"/>
                  </a:lnTo>
                  <a:lnTo>
                    <a:pt x="71661" y="245083"/>
                  </a:lnTo>
                  <a:lnTo>
                    <a:pt x="106805" y="231844"/>
                  </a:lnTo>
                  <a:lnTo>
                    <a:pt x="133857" y="213104"/>
                  </a:lnTo>
                  <a:lnTo>
                    <a:pt x="156689" y="187144"/>
                  </a:lnTo>
                  <a:lnTo>
                    <a:pt x="172684" y="157226"/>
                  </a:lnTo>
                  <a:lnTo>
                    <a:pt x="174742" y="133439"/>
                  </a:lnTo>
                  <a:lnTo>
                    <a:pt x="173653" y="120545"/>
                  </a:lnTo>
                  <a:lnTo>
                    <a:pt x="169418" y="110779"/>
                  </a:lnTo>
                  <a:lnTo>
                    <a:pt x="155353" y="96808"/>
                  </a:lnTo>
                  <a:lnTo>
                    <a:pt x="146689" y="93785"/>
                  </a:lnTo>
                  <a:lnTo>
                    <a:pt x="91696" y="94397"/>
                  </a:lnTo>
                  <a:lnTo>
                    <a:pt x="71287" y="100836"/>
                  </a:lnTo>
                  <a:lnTo>
                    <a:pt x="62569" y="105828"/>
                  </a:lnTo>
                  <a:lnTo>
                    <a:pt x="43524" y="108256"/>
                  </a:lnTo>
                  <a:lnTo>
                    <a:pt x="301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794576" y="1853015"/>
            <a:ext cx="563601" cy="282973"/>
            <a:chOff x="794576" y="1853015"/>
            <a:chExt cx="563601" cy="282973"/>
          </a:xfrm>
        </p:grpSpPr>
        <p:sp>
          <p:nvSpPr>
            <p:cNvPr id="15" name="Freeform 14"/>
            <p:cNvSpPr/>
            <p:nvPr/>
          </p:nvSpPr>
          <p:spPr>
            <a:xfrm>
              <a:off x="794576" y="1853015"/>
              <a:ext cx="152989" cy="282973"/>
            </a:xfrm>
            <a:custGeom>
              <a:avLst/>
              <a:gdLst/>
              <a:ahLst/>
              <a:cxnLst/>
              <a:rect l="0" t="0" r="0" b="0"/>
              <a:pathLst>
                <a:path w="152989" h="282973">
                  <a:moveTo>
                    <a:pt x="5589" y="31586"/>
                  </a:moveTo>
                  <a:lnTo>
                    <a:pt x="0" y="48353"/>
                  </a:lnTo>
                  <a:lnTo>
                    <a:pt x="4045" y="110151"/>
                  </a:lnTo>
                  <a:lnTo>
                    <a:pt x="7242" y="140203"/>
                  </a:lnTo>
                  <a:lnTo>
                    <a:pt x="25240" y="191211"/>
                  </a:lnTo>
                  <a:lnTo>
                    <a:pt x="42839" y="252691"/>
                  </a:lnTo>
                  <a:lnTo>
                    <a:pt x="46262" y="282972"/>
                  </a:lnTo>
                  <a:lnTo>
                    <a:pt x="47276" y="266468"/>
                  </a:lnTo>
                  <a:lnTo>
                    <a:pt x="42058" y="205641"/>
                  </a:lnTo>
                  <a:lnTo>
                    <a:pt x="36970" y="150628"/>
                  </a:lnTo>
                  <a:lnTo>
                    <a:pt x="25913" y="97821"/>
                  </a:lnTo>
                  <a:lnTo>
                    <a:pt x="22648" y="86271"/>
                  </a:lnTo>
                  <a:lnTo>
                    <a:pt x="22811" y="76231"/>
                  </a:lnTo>
                  <a:lnTo>
                    <a:pt x="29231" y="58837"/>
                  </a:lnTo>
                  <a:lnTo>
                    <a:pt x="46000" y="35891"/>
                  </a:lnTo>
                  <a:lnTo>
                    <a:pt x="71375" y="19863"/>
                  </a:lnTo>
                  <a:lnTo>
                    <a:pt x="111391" y="5137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84476" y="190565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8"/>
                  </a:lnTo>
                  <a:lnTo>
                    <a:pt x="651" y="723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10777" y="1937243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52643"/>
                  </a:moveTo>
                  <a:lnTo>
                    <a:pt x="128248" y="35832"/>
                  </a:lnTo>
                  <a:lnTo>
                    <a:pt x="94671" y="19066"/>
                  </a:lnTo>
                  <a:lnTo>
                    <a:pt x="41404" y="9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52974" y="1523465"/>
            <a:ext cx="821224" cy="663162"/>
            <a:chOff x="1652974" y="1523465"/>
            <a:chExt cx="821224" cy="663162"/>
          </a:xfrm>
        </p:grpSpPr>
        <p:sp>
          <p:nvSpPr>
            <p:cNvPr id="19" name="Freeform 18"/>
            <p:cNvSpPr/>
            <p:nvPr/>
          </p:nvSpPr>
          <p:spPr>
            <a:xfrm>
              <a:off x="1680445" y="1523465"/>
              <a:ext cx="193628" cy="289816"/>
            </a:xfrm>
            <a:custGeom>
              <a:avLst/>
              <a:gdLst/>
              <a:ahLst/>
              <a:cxnLst/>
              <a:rect l="0" t="0" r="0" b="0"/>
              <a:pathLst>
                <a:path w="193628" h="289816">
                  <a:moveTo>
                    <a:pt x="25171" y="45281"/>
                  </a:moveTo>
                  <a:lnTo>
                    <a:pt x="9530" y="63261"/>
                  </a:lnTo>
                  <a:lnTo>
                    <a:pt x="1452" y="80178"/>
                  </a:lnTo>
                  <a:lnTo>
                    <a:pt x="0" y="81414"/>
                  </a:lnTo>
                  <a:lnTo>
                    <a:pt x="1506" y="70309"/>
                  </a:lnTo>
                  <a:lnTo>
                    <a:pt x="14520" y="43338"/>
                  </a:lnTo>
                  <a:lnTo>
                    <a:pt x="33194" y="18709"/>
                  </a:lnTo>
                  <a:lnTo>
                    <a:pt x="59134" y="2183"/>
                  </a:lnTo>
                  <a:lnTo>
                    <a:pt x="78870" y="0"/>
                  </a:lnTo>
                  <a:lnTo>
                    <a:pt x="99340" y="4099"/>
                  </a:lnTo>
                  <a:lnTo>
                    <a:pt x="129425" y="19561"/>
                  </a:lnTo>
                  <a:lnTo>
                    <a:pt x="145986" y="32290"/>
                  </a:lnTo>
                  <a:lnTo>
                    <a:pt x="162874" y="58199"/>
                  </a:lnTo>
                  <a:lnTo>
                    <a:pt x="177890" y="99565"/>
                  </a:lnTo>
                  <a:lnTo>
                    <a:pt x="180386" y="136884"/>
                  </a:lnTo>
                  <a:lnTo>
                    <a:pt x="168241" y="197854"/>
                  </a:lnTo>
                  <a:lnTo>
                    <a:pt x="152700" y="233207"/>
                  </a:lnTo>
                  <a:lnTo>
                    <a:pt x="127688" y="265909"/>
                  </a:lnTo>
                  <a:lnTo>
                    <a:pt x="98050" y="286647"/>
                  </a:lnTo>
                  <a:lnTo>
                    <a:pt x="77449" y="289815"/>
                  </a:lnTo>
                  <a:lnTo>
                    <a:pt x="67042" y="289022"/>
                  </a:lnTo>
                  <a:lnTo>
                    <a:pt x="58934" y="284984"/>
                  </a:lnTo>
                  <a:lnTo>
                    <a:pt x="46806" y="271138"/>
                  </a:lnTo>
                  <a:lnTo>
                    <a:pt x="44274" y="262533"/>
                  </a:lnTo>
                  <a:lnTo>
                    <a:pt x="44580" y="243613"/>
                  </a:lnTo>
                  <a:lnTo>
                    <a:pt x="54854" y="226625"/>
                  </a:lnTo>
                  <a:lnTo>
                    <a:pt x="62507" y="218819"/>
                  </a:lnTo>
                  <a:lnTo>
                    <a:pt x="83489" y="210146"/>
                  </a:lnTo>
                  <a:lnTo>
                    <a:pt x="107242" y="207462"/>
                  </a:lnTo>
                  <a:lnTo>
                    <a:pt x="154206" y="209031"/>
                  </a:lnTo>
                  <a:lnTo>
                    <a:pt x="193627" y="203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52974" y="1853015"/>
              <a:ext cx="326384" cy="20625"/>
            </a:xfrm>
            <a:custGeom>
              <a:avLst/>
              <a:gdLst/>
              <a:ahLst/>
              <a:cxnLst/>
              <a:rect l="0" t="0" r="0" b="0"/>
              <a:pathLst>
                <a:path w="326384" h="20625">
                  <a:moveTo>
                    <a:pt x="326383" y="10529"/>
                  </a:moveTo>
                  <a:lnTo>
                    <a:pt x="288905" y="18862"/>
                  </a:lnTo>
                  <a:lnTo>
                    <a:pt x="237482" y="20624"/>
                  </a:lnTo>
                  <a:lnTo>
                    <a:pt x="179755" y="15786"/>
                  </a:lnTo>
                  <a:lnTo>
                    <a:pt x="116868" y="19193"/>
                  </a:lnTo>
                  <a:lnTo>
                    <a:pt x="54584" y="94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65426" y="1957650"/>
              <a:ext cx="159696" cy="228977"/>
            </a:xfrm>
            <a:custGeom>
              <a:avLst/>
              <a:gdLst/>
              <a:ahLst/>
              <a:cxnLst/>
              <a:rect l="0" t="0" r="0" b="0"/>
              <a:pathLst>
                <a:path w="159696" h="228977">
                  <a:moveTo>
                    <a:pt x="140232" y="11179"/>
                  </a:moveTo>
                  <a:lnTo>
                    <a:pt x="123464" y="0"/>
                  </a:lnTo>
                  <a:lnTo>
                    <a:pt x="115015" y="1387"/>
                  </a:lnTo>
                  <a:lnTo>
                    <a:pt x="96269" y="15405"/>
                  </a:lnTo>
                  <a:lnTo>
                    <a:pt x="65214" y="61363"/>
                  </a:lnTo>
                  <a:lnTo>
                    <a:pt x="31721" y="119541"/>
                  </a:lnTo>
                  <a:lnTo>
                    <a:pt x="7204" y="179905"/>
                  </a:lnTo>
                  <a:lnTo>
                    <a:pt x="0" y="200812"/>
                  </a:lnTo>
                  <a:lnTo>
                    <a:pt x="1120" y="208960"/>
                  </a:lnTo>
                  <a:lnTo>
                    <a:pt x="5377" y="215563"/>
                  </a:lnTo>
                  <a:lnTo>
                    <a:pt x="11724" y="221134"/>
                  </a:lnTo>
                  <a:lnTo>
                    <a:pt x="31254" y="227325"/>
                  </a:lnTo>
                  <a:lnTo>
                    <a:pt x="43014" y="228976"/>
                  </a:lnTo>
                  <a:lnTo>
                    <a:pt x="65438" y="224571"/>
                  </a:lnTo>
                  <a:lnTo>
                    <a:pt x="126487" y="197820"/>
                  </a:lnTo>
                  <a:lnTo>
                    <a:pt x="149807" y="175664"/>
                  </a:lnTo>
                  <a:lnTo>
                    <a:pt x="157144" y="166459"/>
                  </a:lnTo>
                  <a:lnTo>
                    <a:pt x="159695" y="157983"/>
                  </a:lnTo>
                  <a:lnTo>
                    <a:pt x="159057" y="149992"/>
                  </a:lnTo>
                  <a:lnTo>
                    <a:pt x="152108" y="134874"/>
                  </a:lnTo>
                  <a:lnTo>
                    <a:pt x="141220" y="120357"/>
                  </a:lnTo>
                  <a:lnTo>
                    <a:pt x="133872" y="117889"/>
                  </a:lnTo>
                  <a:lnTo>
                    <a:pt x="99981" y="121381"/>
                  </a:lnTo>
                  <a:lnTo>
                    <a:pt x="77061" y="11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95212" y="185301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58383" y="1926715"/>
              <a:ext cx="115815" cy="17936"/>
            </a:xfrm>
            <a:custGeom>
              <a:avLst/>
              <a:gdLst/>
              <a:ahLst/>
              <a:cxnLst/>
              <a:rect l="0" t="0" r="0" b="0"/>
              <a:pathLst>
                <a:path w="115815" h="17936">
                  <a:moveTo>
                    <a:pt x="115814" y="0"/>
                  </a:moveTo>
                  <a:lnTo>
                    <a:pt x="104635" y="11178"/>
                  </a:lnTo>
                  <a:lnTo>
                    <a:pt x="86669" y="16666"/>
                  </a:lnTo>
                  <a:lnTo>
                    <a:pt x="63086" y="179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77805" y="1431875"/>
            <a:ext cx="772989" cy="666189"/>
            <a:chOff x="2777805" y="1431875"/>
            <a:chExt cx="772989" cy="666189"/>
          </a:xfrm>
        </p:grpSpPr>
        <p:sp>
          <p:nvSpPr>
            <p:cNvPr id="25" name="Freeform 24"/>
            <p:cNvSpPr/>
            <p:nvPr/>
          </p:nvSpPr>
          <p:spPr>
            <a:xfrm>
              <a:off x="2777805" y="1645172"/>
              <a:ext cx="328102" cy="437444"/>
            </a:xfrm>
            <a:custGeom>
              <a:avLst/>
              <a:gdLst/>
              <a:ahLst/>
              <a:cxnLst/>
              <a:rect l="0" t="0" r="0" b="0"/>
              <a:pathLst>
                <a:path w="328102" h="437444">
                  <a:moveTo>
                    <a:pt x="33303" y="70973"/>
                  </a:moveTo>
                  <a:lnTo>
                    <a:pt x="3995" y="100281"/>
                  </a:lnTo>
                  <a:lnTo>
                    <a:pt x="896" y="101040"/>
                  </a:lnTo>
                  <a:lnTo>
                    <a:pt x="0" y="98037"/>
                  </a:lnTo>
                  <a:lnTo>
                    <a:pt x="573" y="92525"/>
                  </a:lnTo>
                  <a:lnTo>
                    <a:pt x="12557" y="68000"/>
                  </a:lnTo>
                  <a:lnTo>
                    <a:pt x="51186" y="22195"/>
                  </a:lnTo>
                  <a:lnTo>
                    <a:pt x="77597" y="6477"/>
                  </a:lnTo>
                  <a:lnTo>
                    <a:pt x="113238" y="0"/>
                  </a:lnTo>
                  <a:lnTo>
                    <a:pt x="147845" y="3670"/>
                  </a:lnTo>
                  <a:lnTo>
                    <a:pt x="169608" y="18444"/>
                  </a:lnTo>
                  <a:lnTo>
                    <a:pt x="213167" y="64922"/>
                  </a:lnTo>
                  <a:lnTo>
                    <a:pt x="223597" y="88560"/>
                  </a:lnTo>
                  <a:lnTo>
                    <a:pt x="231419" y="150269"/>
                  </a:lnTo>
                  <a:lnTo>
                    <a:pt x="231604" y="201443"/>
                  </a:lnTo>
                  <a:lnTo>
                    <a:pt x="225940" y="253650"/>
                  </a:lnTo>
                  <a:lnTo>
                    <a:pt x="221402" y="304994"/>
                  </a:lnTo>
                  <a:lnTo>
                    <a:pt x="200094" y="364857"/>
                  </a:lnTo>
                  <a:lnTo>
                    <a:pt x="185811" y="391101"/>
                  </a:lnTo>
                  <a:lnTo>
                    <a:pt x="137875" y="434675"/>
                  </a:lnTo>
                  <a:lnTo>
                    <a:pt x="127584" y="437443"/>
                  </a:lnTo>
                  <a:lnTo>
                    <a:pt x="106791" y="434280"/>
                  </a:lnTo>
                  <a:lnTo>
                    <a:pt x="80944" y="419345"/>
                  </a:lnTo>
                  <a:lnTo>
                    <a:pt x="68905" y="403619"/>
                  </a:lnTo>
                  <a:lnTo>
                    <a:pt x="60825" y="383762"/>
                  </a:lnTo>
                  <a:lnTo>
                    <a:pt x="57233" y="359339"/>
                  </a:lnTo>
                  <a:lnTo>
                    <a:pt x="61876" y="339126"/>
                  </a:lnTo>
                  <a:lnTo>
                    <a:pt x="72909" y="322343"/>
                  </a:lnTo>
                  <a:lnTo>
                    <a:pt x="89510" y="307085"/>
                  </a:lnTo>
                  <a:lnTo>
                    <a:pt x="124177" y="290930"/>
                  </a:lnTo>
                  <a:lnTo>
                    <a:pt x="150511" y="288834"/>
                  </a:lnTo>
                  <a:lnTo>
                    <a:pt x="188524" y="287992"/>
                  </a:lnTo>
                  <a:lnTo>
                    <a:pt x="213425" y="285579"/>
                  </a:lnTo>
                  <a:lnTo>
                    <a:pt x="273950" y="287323"/>
                  </a:lnTo>
                  <a:lnTo>
                    <a:pt x="328101" y="281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28270" y="1431875"/>
              <a:ext cx="19793" cy="210571"/>
            </a:xfrm>
            <a:custGeom>
              <a:avLst/>
              <a:gdLst/>
              <a:ahLst/>
              <a:cxnLst/>
              <a:rect l="0" t="0" r="0" b="0"/>
              <a:pathLst>
                <a:path w="19793" h="210571">
                  <a:moveTo>
                    <a:pt x="19792" y="0"/>
                  </a:moveTo>
                  <a:lnTo>
                    <a:pt x="5138" y="53028"/>
                  </a:lnTo>
                  <a:lnTo>
                    <a:pt x="0" y="103238"/>
                  </a:lnTo>
                  <a:lnTo>
                    <a:pt x="2105" y="158217"/>
                  </a:lnTo>
                  <a:lnTo>
                    <a:pt x="926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74362" y="1725070"/>
              <a:ext cx="210571" cy="27631"/>
            </a:xfrm>
            <a:custGeom>
              <a:avLst/>
              <a:gdLst/>
              <a:ahLst/>
              <a:cxnLst/>
              <a:rect l="0" t="0" r="0" b="0"/>
              <a:pathLst>
                <a:path w="210571" h="27631">
                  <a:moveTo>
                    <a:pt x="210570" y="12132"/>
                  </a:moveTo>
                  <a:lnTo>
                    <a:pt x="199392" y="953"/>
                  </a:lnTo>
                  <a:lnTo>
                    <a:pt x="192589" y="0"/>
                  </a:lnTo>
                  <a:lnTo>
                    <a:pt x="140829" y="10072"/>
                  </a:lnTo>
                  <a:lnTo>
                    <a:pt x="87133" y="20130"/>
                  </a:lnTo>
                  <a:lnTo>
                    <a:pt x="46614" y="27630"/>
                  </a:lnTo>
                  <a:lnTo>
                    <a:pt x="0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60892" y="1863544"/>
              <a:ext cx="189902" cy="234520"/>
            </a:xfrm>
            <a:custGeom>
              <a:avLst/>
              <a:gdLst/>
              <a:ahLst/>
              <a:cxnLst/>
              <a:rect l="0" t="0" r="0" b="0"/>
              <a:pathLst>
                <a:path w="189902" h="234520">
                  <a:moveTo>
                    <a:pt x="102983" y="0"/>
                  </a:moveTo>
                  <a:lnTo>
                    <a:pt x="77767" y="19150"/>
                  </a:lnTo>
                  <a:lnTo>
                    <a:pt x="34325" y="78806"/>
                  </a:lnTo>
                  <a:lnTo>
                    <a:pt x="9353" y="136156"/>
                  </a:lnTo>
                  <a:lnTo>
                    <a:pt x="1152" y="171363"/>
                  </a:lnTo>
                  <a:lnTo>
                    <a:pt x="0" y="184432"/>
                  </a:lnTo>
                  <a:lnTo>
                    <a:pt x="4961" y="205192"/>
                  </a:lnTo>
                  <a:lnTo>
                    <a:pt x="9559" y="214004"/>
                  </a:lnTo>
                  <a:lnTo>
                    <a:pt x="24027" y="226914"/>
                  </a:lnTo>
                  <a:lnTo>
                    <a:pt x="32798" y="231994"/>
                  </a:lnTo>
                  <a:lnTo>
                    <a:pt x="51903" y="234519"/>
                  </a:lnTo>
                  <a:lnTo>
                    <a:pt x="113649" y="220428"/>
                  </a:lnTo>
                  <a:lnTo>
                    <a:pt x="155653" y="201339"/>
                  </a:lnTo>
                  <a:lnTo>
                    <a:pt x="170456" y="185410"/>
                  </a:lnTo>
                  <a:lnTo>
                    <a:pt x="189491" y="146588"/>
                  </a:lnTo>
                  <a:lnTo>
                    <a:pt x="189901" y="137500"/>
                  </a:lnTo>
                  <a:lnTo>
                    <a:pt x="184117" y="121162"/>
                  </a:lnTo>
                  <a:lnTo>
                    <a:pt x="170628" y="109222"/>
                  </a:lnTo>
                  <a:lnTo>
                    <a:pt x="133373" y="92024"/>
                  </a:lnTo>
                  <a:lnTo>
                    <a:pt x="112980" y="90812"/>
                  </a:lnTo>
                  <a:lnTo>
                    <a:pt x="102629" y="92127"/>
                  </a:lnTo>
                  <a:lnTo>
                    <a:pt x="93389" y="97683"/>
                  </a:lnTo>
                  <a:lnTo>
                    <a:pt x="5034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26590" y="2694102"/>
            <a:ext cx="726468" cy="652838"/>
            <a:chOff x="1326590" y="2694102"/>
            <a:chExt cx="726468" cy="652838"/>
          </a:xfrm>
        </p:grpSpPr>
        <p:sp>
          <p:nvSpPr>
            <p:cNvPr id="30" name="Freeform 29"/>
            <p:cNvSpPr/>
            <p:nvPr/>
          </p:nvSpPr>
          <p:spPr>
            <a:xfrm>
              <a:off x="1326590" y="3008377"/>
              <a:ext cx="136872" cy="13302"/>
            </a:xfrm>
            <a:custGeom>
              <a:avLst/>
              <a:gdLst/>
              <a:ahLst/>
              <a:cxnLst/>
              <a:rect l="0" t="0" r="0" b="0"/>
              <a:pathLst>
                <a:path w="136872" h="13302">
                  <a:moveTo>
                    <a:pt x="136871" y="13301"/>
                  </a:moveTo>
                  <a:lnTo>
                    <a:pt x="125692" y="2123"/>
                  </a:lnTo>
                  <a:lnTo>
                    <a:pt x="118890" y="0"/>
                  </a:lnTo>
                  <a:lnTo>
                    <a:pt x="91379" y="2601"/>
                  </a:lnTo>
                  <a:lnTo>
                    <a:pt x="54111" y="8441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05616" y="2694102"/>
              <a:ext cx="189514" cy="268646"/>
            </a:xfrm>
            <a:custGeom>
              <a:avLst/>
              <a:gdLst/>
              <a:ahLst/>
              <a:cxnLst/>
              <a:rect l="0" t="0" r="0" b="0"/>
              <a:pathLst>
                <a:path w="189514" h="268646">
                  <a:moveTo>
                    <a:pt x="0" y="53835"/>
                  </a:moveTo>
                  <a:lnTo>
                    <a:pt x="25217" y="30959"/>
                  </a:lnTo>
                  <a:lnTo>
                    <a:pt x="77358" y="263"/>
                  </a:lnTo>
                  <a:lnTo>
                    <a:pt x="96382" y="0"/>
                  </a:lnTo>
                  <a:lnTo>
                    <a:pt x="113417" y="6902"/>
                  </a:lnTo>
                  <a:lnTo>
                    <a:pt x="121235" y="12018"/>
                  </a:lnTo>
                  <a:lnTo>
                    <a:pt x="143416" y="41575"/>
                  </a:lnTo>
                  <a:lnTo>
                    <a:pt x="159217" y="74379"/>
                  </a:lnTo>
                  <a:lnTo>
                    <a:pt x="167801" y="125310"/>
                  </a:lnTo>
                  <a:lnTo>
                    <a:pt x="173981" y="165350"/>
                  </a:lnTo>
                  <a:lnTo>
                    <a:pt x="163826" y="221726"/>
                  </a:lnTo>
                  <a:lnTo>
                    <a:pt x="142907" y="253709"/>
                  </a:lnTo>
                  <a:lnTo>
                    <a:pt x="121226" y="265501"/>
                  </a:lnTo>
                  <a:lnTo>
                    <a:pt x="108893" y="268645"/>
                  </a:lnTo>
                  <a:lnTo>
                    <a:pt x="85832" y="265900"/>
                  </a:lnTo>
                  <a:lnTo>
                    <a:pt x="74769" y="261892"/>
                  </a:lnTo>
                  <a:lnTo>
                    <a:pt x="66224" y="254541"/>
                  </a:lnTo>
                  <a:lnTo>
                    <a:pt x="53609" y="233895"/>
                  </a:lnTo>
                  <a:lnTo>
                    <a:pt x="52117" y="224178"/>
                  </a:lnTo>
                  <a:lnTo>
                    <a:pt x="56698" y="207142"/>
                  </a:lnTo>
                  <a:lnTo>
                    <a:pt x="63535" y="200493"/>
                  </a:lnTo>
                  <a:lnTo>
                    <a:pt x="83610" y="189987"/>
                  </a:lnTo>
                  <a:lnTo>
                    <a:pt x="105010" y="187657"/>
                  </a:lnTo>
                  <a:lnTo>
                    <a:pt x="162787" y="196370"/>
                  </a:lnTo>
                  <a:lnTo>
                    <a:pt x="189513" y="190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58259" y="2990093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89208" y="16768"/>
                  </a:lnTo>
                  <a:lnTo>
                    <a:pt x="277106" y="28119"/>
                  </a:lnTo>
                  <a:lnTo>
                    <a:pt x="258859" y="35894"/>
                  </a:lnTo>
                  <a:lnTo>
                    <a:pt x="195496" y="46884"/>
                  </a:lnTo>
                  <a:lnTo>
                    <a:pt x="134109" y="52675"/>
                  </a:lnTo>
                  <a:lnTo>
                    <a:pt x="79523" y="60751"/>
                  </a:lnTo>
                  <a:lnTo>
                    <a:pt x="24287" y="68282"/>
                  </a:lnTo>
                  <a:lnTo>
                    <a:pt x="10794" y="7441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49558" y="3097068"/>
              <a:ext cx="135931" cy="249872"/>
            </a:xfrm>
            <a:custGeom>
              <a:avLst/>
              <a:gdLst/>
              <a:ahLst/>
              <a:cxnLst/>
              <a:rect l="0" t="0" r="0" b="0"/>
              <a:pathLst>
                <a:path w="135931" h="249872">
                  <a:moveTo>
                    <a:pt x="77157" y="19367"/>
                  </a:moveTo>
                  <a:lnTo>
                    <a:pt x="82746" y="2599"/>
                  </a:lnTo>
                  <a:lnTo>
                    <a:pt x="80883" y="0"/>
                  </a:lnTo>
                  <a:lnTo>
                    <a:pt x="76131" y="606"/>
                  </a:lnTo>
                  <a:lnTo>
                    <a:pt x="62663" y="7519"/>
                  </a:lnTo>
                  <a:lnTo>
                    <a:pt x="48878" y="18391"/>
                  </a:lnTo>
                  <a:lnTo>
                    <a:pt x="33553" y="43254"/>
                  </a:lnTo>
                  <a:lnTo>
                    <a:pt x="10653" y="103843"/>
                  </a:lnTo>
                  <a:lnTo>
                    <a:pt x="0" y="135254"/>
                  </a:lnTo>
                  <a:lnTo>
                    <a:pt x="613" y="177966"/>
                  </a:lnTo>
                  <a:lnTo>
                    <a:pt x="8432" y="201379"/>
                  </a:lnTo>
                  <a:lnTo>
                    <a:pt x="32516" y="241063"/>
                  </a:lnTo>
                  <a:lnTo>
                    <a:pt x="41547" y="246713"/>
                  </a:lnTo>
                  <a:lnTo>
                    <a:pt x="64060" y="249871"/>
                  </a:lnTo>
                  <a:lnTo>
                    <a:pt x="97453" y="245072"/>
                  </a:lnTo>
                  <a:lnTo>
                    <a:pt x="115813" y="233154"/>
                  </a:lnTo>
                  <a:lnTo>
                    <a:pt x="123984" y="225062"/>
                  </a:lnTo>
                  <a:lnTo>
                    <a:pt x="133064" y="203594"/>
                  </a:lnTo>
                  <a:lnTo>
                    <a:pt x="135930" y="179625"/>
                  </a:lnTo>
                  <a:lnTo>
                    <a:pt x="133304" y="157273"/>
                  </a:lnTo>
                  <a:lnTo>
                    <a:pt x="128626" y="148739"/>
                  </a:lnTo>
                  <a:lnTo>
                    <a:pt x="114070" y="136137"/>
                  </a:lnTo>
                  <a:lnTo>
                    <a:pt x="106445" y="134648"/>
                  </a:lnTo>
                  <a:lnTo>
                    <a:pt x="99022" y="135995"/>
                  </a:lnTo>
                  <a:lnTo>
                    <a:pt x="77157" y="145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905865" y="2501869"/>
            <a:ext cx="676869" cy="664271"/>
            <a:chOff x="2905865" y="2501869"/>
            <a:chExt cx="676869" cy="664271"/>
          </a:xfrm>
        </p:grpSpPr>
        <p:sp>
          <p:nvSpPr>
            <p:cNvPr id="35" name="Freeform 34"/>
            <p:cNvSpPr/>
            <p:nvPr/>
          </p:nvSpPr>
          <p:spPr>
            <a:xfrm>
              <a:off x="2905865" y="2740530"/>
              <a:ext cx="84229" cy="17937"/>
            </a:xfrm>
            <a:custGeom>
              <a:avLst/>
              <a:gdLst/>
              <a:ahLst/>
              <a:cxnLst/>
              <a:rect l="0" t="0" r="0" b="0"/>
              <a:pathLst>
                <a:path w="84229" h="17937">
                  <a:moveTo>
                    <a:pt x="84228" y="17936"/>
                  </a:moveTo>
                  <a:lnTo>
                    <a:pt x="73050" y="6758"/>
                  </a:lnTo>
                  <a:lnTo>
                    <a:pt x="55083" y="1270"/>
                  </a:lnTo>
                  <a:lnTo>
                    <a:pt x="33840" y="0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95419" y="2501869"/>
              <a:ext cx="146083" cy="227583"/>
            </a:xfrm>
            <a:custGeom>
              <a:avLst/>
              <a:gdLst/>
              <a:ahLst/>
              <a:cxnLst/>
              <a:rect l="0" t="0" r="0" b="0"/>
              <a:pathLst>
                <a:path w="146083" h="227583">
                  <a:moveTo>
                    <a:pt x="10529" y="24970"/>
                  </a:moveTo>
                  <a:lnTo>
                    <a:pt x="28510" y="9329"/>
                  </a:lnTo>
                  <a:lnTo>
                    <a:pt x="45427" y="1251"/>
                  </a:lnTo>
                  <a:lnTo>
                    <a:pt x="67763" y="0"/>
                  </a:lnTo>
                  <a:lnTo>
                    <a:pt x="90948" y="4514"/>
                  </a:lnTo>
                  <a:lnTo>
                    <a:pt x="109052" y="14319"/>
                  </a:lnTo>
                  <a:lnTo>
                    <a:pt x="132398" y="38582"/>
                  </a:lnTo>
                  <a:lnTo>
                    <a:pt x="140732" y="61045"/>
                  </a:lnTo>
                  <a:lnTo>
                    <a:pt x="146082" y="113594"/>
                  </a:lnTo>
                  <a:lnTo>
                    <a:pt x="135831" y="155084"/>
                  </a:lnTo>
                  <a:lnTo>
                    <a:pt x="117975" y="191424"/>
                  </a:lnTo>
                  <a:lnTo>
                    <a:pt x="101567" y="207354"/>
                  </a:lnTo>
                  <a:lnTo>
                    <a:pt x="62437" y="227113"/>
                  </a:lnTo>
                  <a:lnTo>
                    <a:pt x="53323" y="227582"/>
                  </a:lnTo>
                  <a:lnTo>
                    <a:pt x="36957" y="221865"/>
                  </a:lnTo>
                  <a:lnTo>
                    <a:pt x="14590" y="205492"/>
                  </a:lnTo>
                  <a:lnTo>
                    <a:pt x="6485" y="186310"/>
                  </a:lnTo>
                  <a:lnTo>
                    <a:pt x="0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37533" y="2652358"/>
              <a:ext cx="73701" cy="21881"/>
            </a:xfrm>
            <a:custGeom>
              <a:avLst/>
              <a:gdLst/>
              <a:ahLst/>
              <a:cxnLst/>
              <a:rect l="0" t="0" r="0" b="0"/>
              <a:pathLst>
                <a:path w="73701" h="21881">
                  <a:moveTo>
                    <a:pt x="0" y="21880"/>
                  </a:moveTo>
                  <a:lnTo>
                    <a:pt x="5590" y="5112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73700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27005" y="2779523"/>
              <a:ext cx="221099" cy="29141"/>
            </a:xfrm>
            <a:custGeom>
              <a:avLst/>
              <a:gdLst/>
              <a:ahLst/>
              <a:cxnLst/>
              <a:rect l="0" t="0" r="0" b="0"/>
              <a:pathLst>
                <a:path w="221099" h="29141">
                  <a:moveTo>
                    <a:pt x="221098" y="0"/>
                  </a:moveTo>
                  <a:lnTo>
                    <a:pt x="166053" y="16788"/>
                  </a:lnTo>
                  <a:lnTo>
                    <a:pt x="111526" y="23333"/>
                  </a:lnTo>
                  <a:lnTo>
                    <a:pt x="61900" y="29140"/>
                  </a:lnTo>
                  <a:lnTo>
                    <a:pt x="22630" y="277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25145" y="2874279"/>
              <a:ext cx="157589" cy="291861"/>
            </a:xfrm>
            <a:custGeom>
              <a:avLst/>
              <a:gdLst/>
              <a:ahLst/>
              <a:cxnLst/>
              <a:rect l="0" t="0" r="0" b="0"/>
              <a:pathLst>
                <a:path w="157589" h="291861">
                  <a:moveTo>
                    <a:pt x="91373" y="0"/>
                  </a:moveTo>
                  <a:lnTo>
                    <a:pt x="81797" y="24047"/>
                  </a:lnTo>
                  <a:lnTo>
                    <a:pt x="31475" y="86288"/>
                  </a:lnTo>
                  <a:lnTo>
                    <a:pt x="11994" y="129089"/>
                  </a:lnTo>
                  <a:lnTo>
                    <a:pt x="0" y="188323"/>
                  </a:lnTo>
                  <a:lnTo>
                    <a:pt x="738" y="228155"/>
                  </a:lnTo>
                  <a:lnTo>
                    <a:pt x="6637" y="249971"/>
                  </a:lnTo>
                  <a:lnTo>
                    <a:pt x="17058" y="267466"/>
                  </a:lnTo>
                  <a:lnTo>
                    <a:pt x="32607" y="279921"/>
                  </a:lnTo>
                  <a:lnTo>
                    <a:pt x="52386" y="288186"/>
                  </a:lnTo>
                  <a:lnTo>
                    <a:pt x="76775" y="291860"/>
                  </a:lnTo>
                  <a:lnTo>
                    <a:pt x="100093" y="287253"/>
                  </a:lnTo>
                  <a:lnTo>
                    <a:pt x="129831" y="271506"/>
                  </a:lnTo>
                  <a:lnTo>
                    <a:pt x="144730" y="257540"/>
                  </a:lnTo>
                  <a:lnTo>
                    <a:pt x="155251" y="239634"/>
                  </a:lnTo>
                  <a:lnTo>
                    <a:pt x="157588" y="219979"/>
                  </a:lnTo>
                  <a:lnTo>
                    <a:pt x="156573" y="209824"/>
                  </a:lnTo>
                  <a:lnTo>
                    <a:pt x="146087" y="192301"/>
                  </a:lnTo>
                  <a:lnTo>
                    <a:pt x="138377" y="184353"/>
                  </a:lnTo>
                  <a:lnTo>
                    <a:pt x="114213" y="175522"/>
                  </a:lnTo>
                  <a:lnTo>
                    <a:pt x="86317" y="172766"/>
                  </a:lnTo>
                  <a:lnTo>
                    <a:pt x="3873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6408761" y="1060283"/>
            <a:ext cx="350535" cy="519181"/>
          </a:xfrm>
          <a:custGeom>
            <a:avLst/>
            <a:gdLst/>
            <a:ahLst/>
            <a:cxnLst/>
            <a:rect l="0" t="0" r="0" b="0"/>
            <a:pathLst>
              <a:path w="350535" h="519181">
                <a:moveTo>
                  <a:pt x="66265" y="171551"/>
                </a:moveTo>
                <a:lnTo>
                  <a:pt x="50624" y="153570"/>
                </a:lnTo>
                <a:lnTo>
                  <a:pt x="42545" y="136653"/>
                </a:lnTo>
                <a:lnTo>
                  <a:pt x="41295" y="117436"/>
                </a:lnTo>
                <a:lnTo>
                  <a:pt x="56317" y="55608"/>
                </a:lnTo>
                <a:lnTo>
                  <a:pt x="59633" y="45123"/>
                </a:lnTo>
                <a:lnTo>
                  <a:pt x="72676" y="27233"/>
                </a:lnTo>
                <a:lnTo>
                  <a:pt x="90171" y="12653"/>
                </a:lnTo>
                <a:lnTo>
                  <a:pt x="109644" y="2274"/>
                </a:lnTo>
                <a:lnTo>
                  <a:pt x="133118" y="0"/>
                </a:lnTo>
                <a:lnTo>
                  <a:pt x="145928" y="1032"/>
                </a:lnTo>
                <a:lnTo>
                  <a:pt x="166402" y="11537"/>
                </a:lnTo>
                <a:lnTo>
                  <a:pt x="183300" y="29074"/>
                </a:lnTo>
                <a:lnTo>
                  <a:pt x="204797" y="66424"/>
                </a:lnTo>
                <a:lnTo>
                  <a:pt x="220015" y="127735"/>
                </a:lnTo>
                <a:lnTo>
                  <a:pt x="222955" y="180405"/>
                </a:lnTo>
                <a:lnTo>
                  <a:pt x="223641" y="224619"/>
                </a:lnTo>
                <a:lnTo>
                  <a:pt x="223948" y="271566"/>
                </a:lnTo>
                <a:lnTo>
                  <a:pt x="215738" y="334806"/>
                </a:lnTo>
                <a:lnTo>
                  <a:pt x="199437" y="397554"/>
                </a:lnTo>
                <a:lnTo>
                  <a:pt x="163898" y="456790"/>
                </a:lnTo>
                <a:lnTo>
                  <a:pt x="117900" y="505471"/>
                </a:lnTo>
                <a:lnTo>
                  <a:pt x="107707" y="513487"/>
                </a:lnTo>
                <a:lnTo>
                  <a:pt x="97403" y="517661"/>
                </a:lnTo>
                <a:lnTo>
                  <a:pt x="76594" y="519180"/>
                </a:lnTo>
                <a:lnTo>
                  <a:pt x="45148" y="507869"/>
                </a:lnTo>
                <a:lnTo>
                  <a:pt x="19194" y="489699"/>
                </a:lnTo>
                <a:lnTo>
                  <a:pt x="7129" y="470098"/>
                </a:lnTo>
                <a:lnTo>
                  <a:pt x="2275" y="458320"/>
                </a:lnTo>
                <a:lnTo>
                  <a:pt x="0" y="432754"/>
                </a:lnTo>
                <a:lnTo>
                  <a:pt x="4058" y="408134"/>
                </a:lnTo>
                <a:lnTo>
                  <a:pt x="13660" y="389393"/>
                </a:lnTo>
                <a:lnTo>
                  <a:pt x="43399" y="365688"/>
                </a:lnTo>
                <a:lnTo>
                  <a:pt x="81847" y="355025"/>
                </a:lnTo>
                <a:lnTo>
                  <a:pt x="136760" y="352592"/>
                </a:lnTo>
                <a:lnTo>
                  <a:pt x="189547" y="362163"/>
                </a:lnTo>
                <a:lnTo>
                  <a:pt x="245294" y="375319"/>
                </a:lnTo>
                <a:lnTo>
                  <a:pt x="303057" y="389183"/>
                </a:lnTo>
                <a:lnTo>
                  <a:pt x="350534" y="4031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6919917" y="779108"/>
            <a:ext cx="239462" cy="739659"/>
            <a:chOff x="6919917" y="779108"/>
            <a:chExt cx="239462" cy="739659"/>
          </a:xfrm>
        </p:grpSpPr>
        <p:sp>
          <p:nvSpPr>
            <p:cNvPr id="42" name="Freeform 41"/>
            <p:cNvSpPr/>
            <p:nvPr/>
          </p:nvSpPr>
          <p:spPr>
            <a:xfrm>
              <a:off x="6980394" y="779108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2098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7751" y="1126549"/>
              <a:ext cx="231628" cy="15813"/>
            </a:xfrm>
            <a:custGeom>
              <a:avLst/>
              <a:gdLst/>
              <a:ahLst/>
              <a:cxnLst/>
              <a:rect l="0" t="0" r="0" b="0"/>
              <a:pathLst>
                <a:path w="231628" h="15813">
                  <a:moveTo>
                    <a:pt x="231627" y="10528"/>
                  </a:moveTo>
                  <a:lnTo>
                    <a:pt x="199175" y="4462"/>
                  </a:lnTo>
                  <a:lnTo>
                    <a:pt x="136106" y="9498"/>
                  </a:lnTo>
                  <a:lnTo>
                    <a:pt x="86472" y="15812"/>
                  </a:lnTo>
                  <a:lnTo>
                    <a:pt x="55199" y="124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19917" y="1220655"/>
              <a:ext cx="178320" cy="298112"/>
            </a:xfrm>
            <a:custGeom>
              <a:avLst/>
              <a:gdLst/>
              <a:ahLst/>
              <a:cxnLst/>
              <a:rect l="0" t="0" r="0" b="0"/>
              <a:pathLst>
                <a:path w="178320" h="298112">
                  <a:moveTo>
                    <a:pt x="134176" y="11179"/>
                  </a:moveTo>
                  <a:lnTo>
                    <a:pt x="122998" y="0"/>
                  </a:lnTo>
                  <a:lnTo>
                    <a:pt x="117365" y="1387"/>
                  </a:lnTo>
                  <a:lnTo>
                    <a:pt x="70843" y="61258"/>
                  </a:lnTo>
                  <a:lnTo>
                    <a:pt x="28877" y="117163"/>
                  </a:lnTo>
                  <a:lnTo>
                    <a:pt x="6401" y="158716"/>
                  </a:lnTo>
                  <a:lnTo>
                    <a:pt x="0" y="195793"/>
                  </a:lnTo>
                  <a:lnTo>
                    <a:pt x="6243" y="241838"/>
                  </a:lnTo>
                  <a:lnTo>
                    <a:pt x="12197" y="263433"/>
                  </a:lnTo>
                  <a:lnTo>
                    <a:pt x="17761" y="271765"/>
                  </a:lnTo>
                  <a:lnTo>
                    <a:pt x="33303" y="284142"/>
                  </a:lnTo>
                  <a:lnTo>
                    <a:pt x="61784" y="297687"/>
                  </a:lnTo>
                  <a:lnTo>
                    <a:pt x="70707" y="298111"/>
                  </a:lnTo>
                  <a:lnTo>
                    <a:pt x="114697" y="281530"/>
                  </a:lnTo>
                  <a:lnTo>
                    <a:pt x="139583" y="265328"/>
                  </a:lnTo>
                  <a:lnTo>
                    <a:pt x="161774" y="240120"/>
                  </a:lnTo>
                  <a:lnTo>
                    <a:pt x="177578" y="210425"/>
                  </a:lnTo>
                  <a:lnTo>
                    <a:pt x="178319" y="201331"/>
                  </a:lnTo>
                  <a:lnTo>
                    <a:pt x="172902" y="184988"/>
                  </a:lnTo>
                  <a:lnTo>
                    <a:pt x="167013" y="180864"/>
                  </a:lnTo>
                  <a:lnTo>
                    <a:pt x="151110" y="179401"/>
                  </a:lnTo>
                  <a:lnTo>
                    <a:pt x="122426" y="185155"/>
                  </a:lnTo>
                  <a:lnTo>
                    <a:pt x="97289" y="199858"/>
                  </a:lnTo>
                  <a:lnTo>
                    <a:pt x="39420" y="253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59337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17057" y="1930894"/>
            <a:ext cx="1105493" cy="771320"/>
            <a:chOff x="6117057" y="1930894"/>
            <a:chExt cx="1105493" cy="771320"/>
          </a:xfrm>
        </p:grpSpPr>
        <p:sp>
          <p:nvSpPr>
            <p:cNvPr id="47" name="Freeform 46"/>
            <p:cNvSpPr/>
            <p:nvPr/>
          </p:nvSpPr>
          <p:spPr>
            <a:xfrm>
              <a:off x="6117057" y="2263626"/>
              <a:ext cx="105286" cy="23721"/>
            </a:xfrm>
            <a:custGeom>
              <a:avLst/>
              <a:gdLst/>
              <a:ahLst/>
              <a:cxnLst/>
              <a:rect l="0" t="0" r="0" b="0"/>
              <a:pathLst>
                <a:path w="105286" h="23721">
                  <a:moveTo>
                    <a:pt x="105285" y="0"/>
                  </a:moveTo>
                  <a:lnTo>
                    <a:pt x="94106" y="11179"/>
                  </a:lnTo>
                  <a:lnTo>
                    <a:pt x="64798" y="23720"/>
                  </a:lnTo>
                  <a:lnTo>
                    <a:pt x="11768" y="222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6634" y="1930894"/>
              <a:ext cx="199574" cy="277843"/>
            </a:xfrm>
            <a:custGeom>
              <a:avLst/>
              <a:gdLst/>
              <a:ahLst/>
              <a:cxnLst/>
              <a:rect l="0" t="0" r="0" b="0"/>
              <a:pathLst>
                <a:path w="199574" h="277843">
                  <a:moveTo>
                    <a:pt x="10060" y="69520"/>
                  </a:moveTo>
                  <a:lnTo>
                    <a:pt x="19635" y="45473"/>
                  </a:lnTo>
                  <a:lnTo>
                    <a:pt x="37593" y="24051"/>
                  </a:lnTo>
                  <a:lnTo>
                    <a:pt x="55052" y="9927"/>
                  </a:lnTo>
                  <a:lnTo>
                    <a:pt x="77630" y="2090"/>
                  </a:lnTo>
                  <a:lnTo>
                    <a:pt x="90202" y="0"/>
                  </a:lnTo>
                  <a:lnTo>
                    <a:pt x="100923" y="2117"/>
                  </a:lnTo>
                  <a:lnTo>
                    <a:pt x="127189" y="20693"/>
                  </a:lnTo>
                  <a:lnTo>
                    <a:pt x="142446" y="34561"/>
                  </a:lnTo>
                  <a:lnTo>
                    <a:pt x="158600" y="72290"/>
                  </a:lnTo>
                  <a:lnTo>
                    <a:pt x="165207" y="114924"/>
                  </a:lnTo>
                  <a:lnTo>
                    <a:pt x="159033" y="170082"/>
                  </a:lnTo>
                  <a:lnTo>
                    <a:pt x="143429" y="215986"/>
                  </a:lnTo>
                  <a:lnTo>
                    <a:pt x="118163" y="253260"/>
                  </a:lnTo>
                  <a:lnTo>
                    <a:pt x="80825" y="275910"/>
                  </a:lnTo>
                  <a:lnTo>
                    <a:pt x="52430" y="277842"/>
                  </a:lnTo>
                  <a:lnTo>
                    <a:pt x="26551" y="270902"/>
                  </a:lnTo>
                  <a:lnTo>
                    <a:pt x="7251" y="260019"/>
                  </a:lnTo>
                  <a:lnTo>
                    <a:pt x="2338" y="251501"/>
                  </a:lnTo>
                  <a:lnTo>
                    <a:pt x="0" y="229559"/>
                  </a:lnTo>
                  <a:lnTo>
                    <a:pt x="5978" y="210449"/>
                  </a:lnTo>
                  <a:lnTo>
                    <a:pt x="10848" y="202077"/>
                  </a:lnTo>
                  <a:lnTo>
                    <a:pt x="28738" y="189656"/>
                  </a:lnTo>
                  <a:lnTo>
                    <a:pt x="40059" y="184705"/>
                  </a:lnTo>
                  <a:lnTo>
                    <a:pt x="65117" y="182325"/>
                  </a:lnTo>
                  <a:lnTo>
                    <a:pt x="125975" y="193343"/>
                  </a:lnTo>
                  <a:lnTo>
                    <a:pt x="163208" y="204344"/>
                  </a:lnTo>
                  <a:lnTo>
                    <a:pt x="199573" y="227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75109" y="2253098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2395" y="16789"/>
                  </a:lnTo>
                  <a:lnTo>
                    <a:pt x="240987" y="23333"/>
                  </a:lnTo>
                  <a:lnTo>
                    <a:pt x="185773" y="35545"/>
                  </a:lnTo>
                  <a:lnTo>
                    <a:pt x="135871" y="48052"/>
                  </a:lnTo>
                  <a:lnTo>
                    <a:pt x="78354" y="54855"/>
                  </a:lnTo>
                  <a:lnTo>
                    <a:pt x="17943" y="7654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23483" y="2421554"/>
              <a:ext cx="173745" cy="280660"/>
            </a:xfrm>
            <a:custGeom>
              <a:avLst/>
              <a:gdLst/>
              <a:ahLst/>
              <a:cxnLst/>
              <a:rect l="0" t="0" r="0" b="0"/>
              <a:pathLst>
                <a:path w="173745" h="280660">
                  <a:moveTo>
                    <a:pt x="130610" y="0"/>
                  </a:moveTo>
                  <a:lnTo>
                    <a:pt x="113842" y="5589"/>
                  </a:lnTo>
                  <a:lnTo>
                    <a:pt x="99371" y="17692"/>
                  </a:lnTo>
                  <a:lnTo>
                    <a:pt x="56941" y="77448"/>
                  </a:lnTo>
                  <a:lnTo>
                    <a:pt x="22989" y="137147"/>
                  </a:lnTo>
                  <a:lnTo>
                    <a:pt x="5194" y="193380"/>
                  </a:lnTo>
                  <a:lnTo>
                    <a:pt x="0" y="223987"/>
                  </a:lnTo>
                  <a:lnTo>
                    <a:pt x="1591" y="249288"/>
                  </a:lnTo>
                  <a:lnTo>
                    <a:pt x="5993" y="258609"/>
                  </a:lnTo>
                  <a:lnTo>
                    <a:pt x="20242" y="272085"/>
                  </a:lnTo>
                  <a:lnTo>
                    <a:pt x="41394" y="278854"/>
                  </a:lnTo>
                  <a:lnTo>
                    <a:pt x="53585" y="280659"/>
                  </a:lnTo>
                  <a:lnTo>
                    <a:pt x="79609" y="276426"/>
                  </a:lnTo>
                  <a:lnTo>
                    <a:pt x="114329" y="260888"/>
                  </a:lnTo>
                  <a:lnTo>
                    <a:pt x="154419" y="226642"/>
                  </a:lnTo>
                  <a:lnTo>
                    <a:pt x="168878" y="208354"/>
                  </a:lnTo>
                  <a:lnTo>
                    <a:pt x="173744" y="185408"/>
                  </a:lnTo>
                  <a:lnTo>
                    <a:pt x="173403" y="172739"/>
                  </a:lnTo>
                  <a:lnTo>
                    <a:pt x="169667" y="163122"/>
                  </a:lnTo>
                  <a:lnTo>
                    <a:pt x="156158" y="149318"/>
                  </a:lnTo>
                  <a:lnTo>
                    <a:pt x="146473" y="147508"/>
                  </a:lnTo>
                  <a:lnTo>
                    <a:pt x="123231" y="151737"/>
                  </a:lnTo>
                  <a:lnTo>
                    <a:pt x="67854" y="176898"/>
                  </a:lnTo>
                  <a:lnTo>
                    <a:pt x="3585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7591046" y="1024776"/>
            <a:ext cx="564382" cy="238644"/>
          </a:xfrm>
          <a:custGeom>
            <a:avLst/>
            <a:gdLst/>
            <a:ahLst/>
            <a:cxnLst/>
            <a:rect l="0" t="0" r="0" b="0"/>
            <a:pathLst>
              <a:path w="564382" h="238644">
                <a:moveTo>
                  <a:pt x="0" y="164944"/>
                </a:moveTo>
                <a:lnTo>
                  <a:pt x="5590" y="148176"/>
                </a:lnTo>
                <a:lnTo>
                  <a:pt x="11916" y="143237"/>
                </a:lnTo>
                <a:lnTo>
                  <a:pt x="31422" y="137749"/>
                </a:lnTo>
                <a:lnTo>
                  <a:pt x="89309" y="134226"/>
                </a:lnTo>
                <a:lnTo>
                  <a:pt x="143897" y="130410"/>
                </a:lnTo>
                <a:lnTo>
                  <a:pt x="169240" y="127369"/>
                </a:lnTo>
                <a:lnTo>
                  <a:pt x="216392" y="132233"/>
                </a:lnTo>
                <a:lnTo>
                  <a:pt x="278487" y="138119"/>
                </a:lnTo>
                <a:lnTo>
                  <a:pt x="320381" y="137888"/>
                </a:lnTo>
                <a:lnTo>
                  <a:pt x="375761" y="148291"/>
                </a:lnTo>
                <a:lnTo>
                  <a:pt x="428900" y="159271"/>
                </a:lnTo>
                <a:lnTo>
                  <a:pt x="484457" y="158841"/>
                </a:lnTo>
                <a:lnTo>
                  <a:pt x="511283" y="161061"/>
                </a:lnTo>
                <a:lnTo>
                  <a:pt x="534903" y="158149"/>
                </a:lnTo>
                <a:lnTo>
                  <a:pt x="541436" y="152225"/>
                </a:lnTo>
                <a:lnTo>
                  <a:pt x="544621" y="143596"/>
                </a:lnTo>
                <a:lnTo>
                  <a:pt x="545575" y="133165"/>
                </a:lnTo>
                <a:lnTo>
                  <a:pt x="540396" y="115335"/>
                </a:lnTo>
                <a:lnTo>
                  <a:pt x="511454" y="77606"/>
                </a:lnTo>
                <a:lnTo>
                  <a:pt x="456199" y="21070"/>
                </a:lnTo>
                <a:lnTo>
                  <a:pt x="435167" y="2"/>
                </a:lnTo>
                <a:lnTo>
                  <a:pt x="434002" y="0"/>
                </a:lnTo>
                <a:lnTo>
                  <a:pt x="442065" y="12477"/>
                </a:lnTo>
                <a:lnTo>
                  <a:pt x="504850" y="70127"/>
                </a:lnTo>
                <a:lnTo>
                  <a:pt x="541565" y="104104"/>
                </a:lnTo>
                <a:lnTo>
                  <a:pt x="560060" y="113728"/>
                </a:lnTo>
                <a:lnTo>
                  <a:pt x="564056" y="120271"/>
                </a:lnTo>
                <a:lnTo>
                  <a:pt x="564381" y="128143"/>
                </a:lnTo>
                <a:lnTo>
                  <a:pt x="562257" y="136900"/>
                </a:lnTo>
                <a:lnTo>
                  <a:pt x="544300" y="152870"/>
                </a:lnTo>
                <a:lnTo>
                  <a:pt x="490702" y="176597"/>
                </a:lnTo>
                <a:lnTo>
                  <a:pt x="449030" y="194393"/>
                </a:lnTo>
                <a:lnTo>
                  <a:pt x="430416" y="210788"/>
                </a:lnTo>
                <a:lnTo>
                  <a:pt x="410612" y="238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8559669" y="595478"/>
            <a:ext cx="621182" cy="713739"/>
            <a:chOff x="8559669" y="595478"/>
            <a:chExt cx="621182" cy="713739"/>
          </a:xfrm>
        </p:grpSpPr>
        <p:sp>
          <p:nvSpPr>
            <p:cNvPr id="53" name="Freeform 52"/>
            <p:cNvSpPr/>
            <p:nvPr/>
          </p:nvSpPr>
          <p:spPr>
            <a:xfrm>
              <a:off x="8559669" y="884393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2" y="151117"/>
                  </a:lnTo>
                  <a:lnTo>
                    <a:pt x="9877" y="208552"/>
                  </a:lnTo>
                  <a:lnTo>
                    <a:pt x="10335" y="259495"/>
                  </a:lnTo>
                  <a:lnTo>
                    <a:pt x="10490" y="318630"/>
                  </a:lnTo>
                  <a:lnTo>
                    <a:pt x="10523" y="380099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86052" y="595478"/>
              <a:ext cx="191005" cy="246802"/>
            </a:xfrm>
            <a:custGeom>
              <a:avLst/>
              <a:gdLst/>
              <a:ahLst/>
              <a:cxnLst/>
              <a:rect l="0" t="0" r="0" b="0"/>
              <a:pathLst>
                <a:path w="191005" h="246802">
                  <a:moveTo>
                    <a:pt x="0" y="46760"/>
                  </a:moveTo>
                  <a:lnTo>
                    <a:pt x="11178" y="35581"/>
                  </a:lnTo>
                  <a:lnTo>
                    <a:pt x="29144" y="30093"/>
                  </a:lnTo>
                  <a:lnTo>
                    <a:pt x="51557" y="25315"/>
                  </a:lnTo>
                  <a:lnTo>
                    <a:pt x="86246" y="11810"/>
                  </a:lnTo>
                  <a:lnTo>
                    <a:pt x="149184" y="2941"/>
                  </a:lnTo>
                  <a:lnTo>
                    <a:pt x="166136" y="0"/>
                  </a:lnTo>
                  <a:lnTo>
                    <a:pt x="177438" y="2719"/>
                  </a:lnTo>
                  <a:lnTo>
                    <a:pt x="184972" y="9210"/>
                  </a:lnTo>
                  <a:lnTo>
                    <a:pt x="189995" y="18217"/>
                  </a:lnTo>
                  <a:lnTo>
                    <a:pt x="191004" y="28901"/>
                  </a:lnTo>
                  <a:lnTo>
                    <a:pt x="175439" y="87677"/>
                  </a:lnTo>
                  <a:lnTo>
                    <a:pt x="149589" y="141359"/>
                  </a:lnTo>
                  <a:lnTo>
                    <a:pt x="130140" y="201374"/>
                  </a:lnTo>
                  <a:lnTo>
                    <a:pt x="115813" y="246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54466" y="873865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67767" y="14654"/>
                  </a:lnTo>
                  <a:lnTo>
                    <a:pt x="208050" y="28547"/>
                  </a:lnTo>
                  <a:lnTo>
                    <a:pt x="153920" y="36574"/>
                  </a:lnTo>
                  <a:lnTo>
                    <a:pt x="98168" y="42189"/>
                  </a:lnTo>
                  <a:lnTo>
                    <a:pt x="45214" y="533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99284" y="958093"/>
              <a:ext cx="189445" cy="351124"/>
            </a:xfrm>
            <a:custGeom>
              <a:avLst/>
              <a:gdLst/>
              <a:ahLst/>
              <a:cxnLst/>
              <a:rect l="0" t="0" r="0" b="0"/>
              <a:pathLst>
                <a:path w="189445" h="351124">
                  <a:moveTo>
                    <a:pt x="165752" y="0"/>
                  </a:moveTo>
                  <a:lnTo>
                    <a:pt x="156176" y="24046"/>
                  </a:lnTo>
                  <a:lnTo>
                    <a:pt x="111443" y="86287"/>
                  </a:lnTo>
                  <a:lnTo>
                    <a:pt x="57630" y="149665"/>
                  </a:lnTo>
                  <a:lnTo>
                    <a:pt x="21952" y="209251"/>
                  </a:lnTo>
                  <a:lnTo>
                    <a:pt x="6422" y="241764"/>
                  </a:lnTo>
                  <a:lnTo>
                    <a:pt x="0" y="279214"/>
                  </a:lnTo>
                  <a:lnTo>
                    <a:pt x="3686" y="314357"/>
                  </a:lnTo>
                  <a:lnTo>
                    <a:pt x="8575" y="323045"/>
                  </a:lnTo>
                  <a:lnTo>
                    <a:pt x="23365" y="335818"/>
                  </a:lnTo>
                  <a:lnTo>
                    <a:pt x="51424" y="349586"/>
                  </a:lnTo>
                  <a:lnTo>
                    <a:pt x="71656" y="351123"/>
                  </a:lnTo>
                  <a:lnTo>
                    <a:pt x="113240" y="342579"/>
                  </a:lnTo>
                  <a:lnTo>
                    <a:pt x="167226" y="308101"/>
                  </a:lnTo>
                  <a:lnTo>
                    <a:pt x="181225" y="291352"/>
                  </a:lnTo>
                  <a:lnTo>
                    <a:pt x="186596" y="281972"/>
                  </a:lnTo>
                  <a:lnTo>
                    <a:pt x="189444" y="262191"/>
                  </a:lnTo>
                  <a:lnTo>
                    <a:pt x="188565" y="252003"/>
                  </a:lnTo>
                  <a:lnTo>
                    <a:pt x="183301" y="245211"/>
                  </a:lnTo>
                  <a:lnTo>
                    <a:pt x="164973" y="237664"/>
                  </a:lnTo>
                  <a:lnTo>
                    <a:pt x="144349" y="240549"/>
                  </a:lnTo>
                  <a:lnTo>
                    <a:pt x="93177" y="261831"/>
                  </a:lnTo>
                  <a:lnTo>
                    <a:pt x="3941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601575" y="1694352"/>
            <a:ext cx="1789845" cy="1053586"/>
            <a:chOff x="7601575" y="1694352"/>
            <a:chExt cx="1789845" cy="1053586"/>
          </a:xfrm>
        </p:grpSpPr>
        <p:sp>
          <p:nvSpPr>
            <p:cNvPr id="58" name="Freeform 57"/>
            <p:cNvSpPr/>
            <p:nvPr/>
          </p:nvSpPr>
          <p:spPr>
            <a:xfrm>
              <a:off x="7601575" y="2020662"/>
              <a:ext cx="619703" cy="253494"/>
            </a:xfrm>
            <a:custGeom>
              <a:avLst/>
              <a:gdLst/>
              <a:ahLst/>
              <a:cxnLst/>
              <a:rect l="0" t="0" r="0" b="0"/>
              <a:pathLst>
                <a:path w="619703" h="253494">
                  <a:moveTo>
                    <a:pt x="0" y="190322"/>
                  </a:moveTo>
                  <a:lnTo>
                    <a:pt x="37478" y="181989"/>
                  </a:lnTo>
                  <a:lnTo>
                    <a:pt x="88902" y="174638"/>
                  </a:lnTo>
                  <a:lnTo>
                    <a:pt x="144119" y="163091"/>
                  </a:lnTo>
                  <a:lnTo>
                    <a:pt x="203206" y="159597"/>
                  </a:lnTo>
                  <a:lnTo>
                    <a:pt x="253622" y="158991"/>
                  </a:lnTo>
                  <a:lnTo>
                    <a:pt x="302485" y="158812"/>
                  </a:lnTo>
                  <a:lnTo>
                    <a:pt x="355328" y="153162"/>
                  </a:lnTo>
                  <a:lnTo>
                    <a:pt x="415203" y="149187"/>
                  </a:lnTo>
                  <a:lnTo>
                    <a:pt x="476421" y="148401"/>
                  </a:lnTo>
                  <a:lnTo>
                    <a:pt x="527207" y="145146"/>
                  </a:lnTo>
                  <a:lnTo>
                    <a:pt x="576180" y="136772"/>
                  </a:lnTo>
                  <a:lnTo>
                    <a:pt x="591180" y="133565"/>
                  </a:lnTo>
                  <a:lnTo>
                    <a:pt x="598841" y="126748"/>
                  </a:lnTo>
                  <a:lnTo>
                    <a:pt x="601608" y="117523"/>
                  </a:lnTo>
                  <a:lnTo>
                    <a:pt x="601114" y="106695"/>
                  </a:lnTo>
                  <a:lnTo>
                    <a:pt x="588086" y="85304"/>
                  </a:lnTo>
                  <a:lnTo>
                    <a:pt x="526292" y="25009"/>
                  </a:lnTo>
                  <a:lnTo>
                    <a:pt x="484285" y="0"/>
                  </a:lnTo>
                  <a:lnTo>
                    <a:pt x="479614" y="270"/>
                  </a:lnTo>
                  <a:lnTo>
                    <a:pt x="478840" y="3959"/>
                  </a:lnTo>
                  <a:lnTo>
                    <a:pt x="484219" y="16247"/>
                  </a:lnTo>
                  <a:lnTo>
                    <a:pt x="501571" y="36319"/>
                  </a:lnTo>
                  <a:lnTo>
                    <a:pt x="560600" y="88181"/>
                  </a:lnTo>
                  <a:lnTo>
                    <a:pt x="617207" y="144266"/>
                  </a:lnTo>
                  <a:lnTo>
                    <a:pt x="619702" y="153769"/>
                  </a:lnTo>
                  <a:lnTo>
                    <a:pt x="616235" y="176806"/>
                  </a:lnTo>
                  <a:lnTo>
                    <a:pt x="610864" y="185991"/>
                  </a:lnTo>
                  <a:lnTo>
                    <a:pt x="567180" y="218983"/>
                  </a:lnTo>
                  <a:lnTo>
                    <a:pt x="505368" y="253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28083" y="2032000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110224" y="14817"/>
                  </a:lnTo>
                  <a:lnTo>
                    <a:pt x="103898" y="9878"/>
                  </a:lnTo>
                  <a:lnTo>
                    <a:pt x="84391" y="4390"/>
                  </a:lnTo>
                  <a:lnTo>
                    <a:pt x="26393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49223" y="1694352"/>
              <a:ext cx="210570" cy="266757"/>
            </a:xfrm>
            <a:custGeom>
              <a:avLst/>
              <a:gdLst/>
              <a:ahLst/>
              <a:cxnLst/>
              <a:rect l="0" t="0" r="0" b="0"/>
              <a:pathLst>
                <a:path w="210570" h="266757">
                  <a:moveTo>
                    <a:pt x="0" y="95492"/>
                  </a:moveTo>
                  <a:lnTo>
                    <a:pt x="0" y="73135"/>
                  </a:lnTo>
                  <a:lnTo>
                    <a:pt x="6239" y="55920"/>
                  </a:lnTo>
                  <a:lnTo>
                    <a:pt x="49498" y="4394"/>
                  </a:lnTo>
                  <a:lnTo>
                    <a:pt x="57565" y="835"/>
                  </a:lnTo>
                  <a:lnTo>
                    <a:pt x="75888" y="0"/>
                  </a:lnTo>
                  <a:lnTo>
                    <a:pt x="105933" y="11696"/>
                  </a:lnTo>
                  <a:lnTo>
                    <a:pt x="131473" y="29979"/>
                  </a:lnTo>
                  <a:lnTo>
                    <a:pt x="148269" y="55804"/>
                  </a:lnTo>
                  <a:lnTo>
                    <a:pt x="163255" y="98311"/>
                  </a:lnTo>
                  <a:lnTo>
                    <a:pt x="164309" y="157487"/>
                  </a:lnTo>
                  <a:lnTo>
                    <a:pt x="153598" y="214583"/>
                  </a:lnTo>
                  <a:lnTo>
                    <a:pt x="138057" y="245682"/>
                  </a:lnTo>
                  <a:lnTo>
                    <a:pt x="122190" y="258949"/>
                  </a:lnTo>
                  <a:lnTo>
                    <a:pt x="113046" y="264125"/>
                  </a:lnTo>
                  <a:lnTo>
                    <a:pt x="93527" y="266756"/>
                  </a:lnTo>
                  <a:lnTo>
                    <a:pt x="73153" y="262857"/>
                  </a:lnTo>
                  <a:lnTo>
                    <a:pt x="43121" y="247507"/>
                  </a:lnTo>
                  <a:lnTo>
                    <a:pt x="26574" y="234804"/>
                  </a:lnTo>
                  <a:lnTo>
                    <a:pt x="22395" y="225801"/>
                  </a:lnTo>
                  <a:lnTo>
                    <a:pt x="20872" y="203320"/>
                  </a:lnTo>
                  <a:lnTo>
                    <a:pt x="25612" y="196623"/>
                  </a:lnTo>
                  <a:lnTo>
                    <a:pt x="33453" y="193329"/>
                  </a:lnTo>
                  <a:lnTo>
                    <a:pt x="91709" y="191824"/>
                  </a:lnTo>
                  <a:lnTo>
                    <a:pt x="125439" y="199944"/>
                  </a:lnTo>
                  <a:lnTo>
                    <a:pt x="184455" y="224078"/>
                  </a:lnTo>
                  <a:lnTo>
                    <a:pt x="210569" y="232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49223" y="1989886"/>
              <a:ext cx="326384" cy="105286"/>
            </a:xfrm>
            <a:custGeom>
              <a:avLst/>
              <a:gdLst/>
              <a:ahLst/>
              <a:cxnLst/>
              <a:rect l="0" t="0" r="0" b="0"/>
              <a:pathLst>
                <a:path w="326384" h="105286">
                  <a:moveTo>
                    <a:pt x="326383" y="0"/>
                  </a:moveTo>
                  <a:lnTo>
                    <a:pt x="320794" y="16767"/>
                  </a:lnTo>
                  <a:lnTo>
                    <a:pt x="314468" y="22876"/>
                  </a:lnTo>
                  <a:lnTo>
                    <a:pt x="294961" y="32784"/>
                  </a:lnTo>
                  <a:lnTo>
                    <a:pt x="246493" y="44938"/>
                  </a:lnTo>
                  <a:lnTo>
                    <a:pt x="184044" y="59526"/>
                  </a:lnTo>
                  <a:lnTo>
                    <a:pt x="123528" y="70553"/>
                  </a:lnTo>
                  <a:lnTo>
                    <a:pt x="61185" y="786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72235" y="2126756"/>
              <a:ext cx="147310" cy="273786"/>
            </a:xfrm>
            <a:custGeom>
              <a:avLst/>
              <a:gdLst/>
              <a:ahLst/>
              <a:cxnLst/>
              <a:rect l="0" t="0" r="0" b="0"/>
              <a:pathLst>
                <a:path w="147310" h="273786">
                  <a:moveTo>
                    <a:pt x="108615" y="0"/>
                  </a:moveTo>
                  <a:lnTo>
                    <a:pt x="59116" y="59593"/>
                  </a:lnTo>
                  <a:lnTo>
                    <a:pt x="32503" y="111771"/>
                  </a:lnTo>
                  <a:lnTo>
                    <a:pt x="14768" y="165231"/>
                  </a:lnTo>
                  <a:lnTo>
                    <a:pt x="0" y="209933"/>
                  </a:lnTo>
                  <a:lnTo>
                    <a:pt x="2240" y="231344"/>
                  </a:lnTo>
                  <a:lnTo>
                    <a:pt x="11034" y="251388"/>
                  </a:lnTo>
                  <a:lnTo>
                    <a:pt x="22741" y="268096"/>
                  </a:lnTo>
                  <a:lnTo>
                    <a:pt x="30309" y="272317"/>
                  </a:lnTo>
                  <a:lnTo>
                    <a:pt x="83398" y="273785"/>
                  </a:lnTo>
                  <a:lnTo>
                    <a:pt x="117911" y="262575"/>
                  </a:lnTo>
                  <a:lnTo>
                    <a:pt x="133413" y="247721"/>
                  </a:lnTo>
                  <a:lnTo>
                    <a:pt x="139185" y="238847"/>
                  </a:lnTo>
                  <a:lnTo>
                    <a:pt x="147309" y="204001"/>
                  </a:lnTo>
                  <a:lnTo>
                    <a:pt x="142969" y="183864"/>
                  </a:lnTo>
                  <a:lnTo>
                    <a:pt x="138537" y="175218"/>
                  </a:lnTo>
                  <a:lnTo>
                    <a:pt x="132072" y="170625"/>
                  </a:lnTo>
                  <a:lnTo>
                    <a:pt x="124254" y="168732"/>
                  </a:lnTo>
                  <a:lnTo>
                    <a:pt x="115531" y="168640"/>
                  </a:lnTo>
                  <a:lnTo>
                    <a:pt x="86488" y="179689"/>
                  </a:lnTo>
                  <a:lnTo>
                    <a:pt x="5597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01700" y="2537367"/>
              <a:ext cx="1189720" cy="210571"/>
            </a:xfrm>
            <a:custGeom>
              <a:avLst/>
              <a:gdLst/>
              <a:ahLst/>
              <a:cxnLst/>
              <a:rect l="0" t="0" r="0" b="0"/>
              <a:pathLst>
                <a:path w="1189720" h="210571">
                  <a:moveTo>
                    <a:pt x="1189719" y="0"/>
                  </a:moveTo>
                  <a:lnTo>
                    <a:pt x="1184130" y="16768"/>
                  </a:lnTo>
                  <a:lnTo>
                    <a:pt x="1172028" y="28120"/>
                  </a:lnTo>
                  <a:lnTo>
                    <a:pt x="1153781" y="35894"/>
                  </a:lnTo>
                  <a:lnTo>
                    <a:pt x="1100819" y="40886"/>
                  </a:lnTo>
                  <a:lnTo>
                    <a:pt x="1051465" y="41750"/>
                  </a:lnTo>
                  <a:lnTo>
                    <a:pt x="996677" y="45126"/>
                  </a:lnTo>
                  <a:lnTo>
                    <a:pt x="935990" y="50416"/>
                  </a:lnTo>
                  <a:lnTo>
                    <a:pt x="879794" y="55103"/>
                  </a:lnTo>
                  <a:lnTo>
                    <a:pt x="821029" y="63900"/>
                  </a:lnTo>
                  <a:lnTo>
                    <a:pt x="775513" y="68175"/>
                  </a:lnTo>
                  <a:lnTo>
                    <a:pt x="723581" y="66344"/>
                  </a:lnTo>
                  <a:lnTo>
                    <a:pt x="664112" y="68781"/>
                  </a:lnTo>
                  <a:lnTo>
                    <a:pt x="618303" y="67953"/>
                  </a:lnTo>
                  <a:lnTo>
                    <a:pt x="556011" y="72565"/>
                  </a:lnTo>
                  <a:lnTo>
                    <a:pt x="507245" y="78953"/>
                  </a:lnTo>
                  <a:lnTo>
                    <a:pt x="455750" y="82665"/>
                  </a:lnTo>
                  <a:lnTo>
                    <a:pt x="403449" y="83765"/>
                  </a:lnTo>
                  <a:lnTo>
                    <a:pt x="350907" y="95270"/>
                  </a:lnTo>
                  <a:lnTo>
                    <a:pt x="298294" y="102318"/>
                  </a:lnTo>
                  <a:lnTo>
                    <a:pt x="245660" y="109995"/>
                  </a:lnTo>
                  <a:lnTo>
                    <a:pt x="193020" y="114090"/>
                  </a:lnTo>
                  <a:lnTo>
                    <a:pt x="140379" y="120892"/>
                  </a:lnTo>
                  <a:lnTo>
                    <a:pt x="87737" y="141495"/>
                  </a:lnTo>
                  <a:lnTo>
                    <a:pt x="35094" y="18100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669416" y="2853222"/>
            <a:ext cx="595662" cy="684354"/>
            <a:chOff x="8669416" y="2853222"/>
            <a:chExt cx="595662" cy="684354"/>
          </a:xfrm>
        </p:grpSpPr>
        <p:sp>
          <p:nvSpPr>
            <p:cNvPr id="65" name="Freeform 64"/>
            <p:cNvSpPr/>
            <p:nvPr/>
          </p:nvSpPr>
          <p:spPr>
            <a:xfrm>
              <a:off x="8669416" y="3084849"/>
              <a:ext cx="37652" cy="452727"/>
            </a:xfrm>
            <a:custGeom>
              <a:avLst/>
              <a:gdLst/>
              <a:ahLst/>
              <a:cxnLst/>
              <a:rect l="0" t="0" r="0" b="0"/>
              <a:pathLst>
                <a:path w="37652" h="45272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20"/>
                  </a:lnTo>
                  <a:lnTo>
                    <a:pt x="9050" y="186764"/>
                  </a:lnTo>
                  <a:lnTo>
                    <a:pt x="17479" y="240171"/>
                  </a:lnTo>
                  <a:lnTo>
                    <a:pt x="24264" y="301619"/>
                  </a:lnTo>
                  <a:lnTo>
                    <a:pt x="26275" y="356871"/>
                  </a:lnTo>
                  <a:lnTo>
                    <a:pt x="26871" y="407167"/>
                  </a:lnTo>
                  <a:lnTo>
                    <a:pt x="28181" y="432477"/>
                  </a:lnTo>
                  <a:lnTo>
                    <a:pt x="3765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12684" y="2853222"/>
              <a:ext cx="178695" cy="231628"/>
            </a:xfrm>
            <a:custGeom>
              <a:avLst/>
              <a:gdLst/>
              <a:ahLst/>
              <a:cxnLst/>
              <a:rect l="0" t="0" r="0" b="0"/>
              <a:pathLst>
                <a:path w="178695" h="231628">
                  <a:moveTo>
                    <a:pt x="178694" y="0"/>
                  </a:moveTo>
                  <a:lnTo>
                    <a:pt x="134732" y="14655"/>
                  </a:lnTo>
                  <a:lnTo>
                    <a:pt x="72241" y="11881"/>
                  </a:lnTo>
                  <a:lnTo>
                    <a:pt x="17026" y="16385"/>
                  </a:lnTo>
                  <a:lnTo>
                    <a:pt x="8914" y="21452"/>
                  </a:lnTo>
                  <a:lnTo>
                    <a:pt x="4676" y="28340"/>
                  </a:lnTo>
                  <a:lnTo>
                    <a:pt x="364" y="90300"/>
                  </a:lnTo>
                  <a:lnTo>
                    <a:pt x="0" y="118902"/>
                  </a:lnTo>
                  <a:lnTo>
                    <a:pt x="2243" y="126062"/>
                  </a:lnTo>
                  <a:lnTo>
                    <a:pt x="6078" y="128495"/>
                  </a:lnTo>
                  <a:lnTo>
                    <a:pt x="60074" y="115079"/>
                  </a:lnTo>
                  <a:lnTo>
                    <a:pt x="75048" y="111814"/>
                  </a:lnTo>
                  <a:lnTo>
                    <a:pt x="101044" y="114426"/>
                  </a:lnTo>
                  <a:lnTo>
                    <a:pt x="146329" y="135167"/>
                  </a:lnTo>
                  <a:lnTo>
                    <a:pt x="161580" y="151321"/>
                  </a:lnTo>
                  <a:lnTo>
                    <a:pt x="167284" y="160543"/>
                  </a:lnTo>
                  <a:lnTo>
                    <a:pt x="170504" y="180147"/>
                  </a:lnTo>
                  <a:lnTo>
                    <a:pt x="169724" y="190288"/>
                  </a:lnTo>
                  <a:lnTo>
                    <a:pt x="159500" y="207795"/>
                  </a:lnTo>
                  <a:lnTo>
                    <a:pt x="151860" y="215739"/>
                  </a:lnTo>
                  <a:lnTo>
                    <a:pt x="130893" y="224566"/>
                  </a:lnTo>
                  <a:lnTo>
                    <a:pt x="79305" y="230233"/>
                  </a:lnTo>
                  <a:lnTo>
                    <a:pt x="2076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959751" y="3126963"/>
              <a:ext cx="305327" cy="36382"/>
            </a:xfrm>
            <a:custGeom>
              <a:avLst/>
              <a:gdLst/>
              <a:ahLst/>
              <a:cxnLst/>
              <a:rect l="0" t="0" r="0" b="0"/>
              <a:pathLst>
                <a:path w="305327" h="36382">
                  <a:moveTo>
                    <a:pt x="305326" y="0"/>
                  </a:moveTo>
                  <a:lnTo>
                    <a:pt x="294148" y="11178"/>
                  </a:lnTo>
                  <a:lnTo>
                    <a:pt x="273062" y="16667"/>
                  </a:lnTo>
                  <a:lnTo>
                    <a:pt x="211865" y="25779"/>
                  </a:lnTo>
                  <a:lnTo>
                    <a:pt x="151858" y="30439"/>
                  </a:lnTo>
                  <a:lnTo>
                    <a:pt x="91824" y="34479"/>
                  </a:lnTo>
                  <a:lnTo>
                    <a:pt x="59528" y="363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036148" y="3221720"/>
              <a:ext cx="167765" cy="305231"/>
            </a:xfrm>
            <a:custGeom>
              <a:avLst/>
              <a:gdLst/>
              <a:ahLst/>
              <a:cxnLst/>
              <a:rect l="0" t="0" r="0" b="0"/>
              <a:pathLst>
                <a:path w="167765" h="305231">
                  <a:moveTo>
                    <a:pt x="134173" y="0"/>
                  </a:moveTo>
                  <a:lnTo>
                    <a:pt x="128584" y="16767"/>
                  </a:lnTo>
                  <a:lnTo>
                    <a:pt x="116481" y="28119"/>
                  </a:lnTo>
                  <a:lnTo>
                    <a:pt x="108341" y="32784"/>
                  </a:lnTo>
                  <a:lnTo>
                    <a:pt x="64180" y="88733"/>
                  </a:lnTo>
                  <a:lnTo>
                    <a:pt x="28914" y="145797"/>
                  </a:lnTo>
                  <a:lnTo>
                    <a:pt x="6407" y="189196"/>
                  </a:lnTo>
                  <a:lnTo>
                    <a:pt x="0" y="232183"/>
                  </a:lnTo>
                  <a:lnTo>
                    <a:pt x="3691" y="270786"/>
                  </a:lnTo>
                  <a:lnTo>
                    <a:pt x="12230" y="290365"/>
                  </a:lnTo>
                  <a:lnTo>
                    <a:pt x="17783" y="298862"/>
                  </a:lnTo>
                  <a:lnTo>
                    <a:pt x="24994" y="303356"/>
                  </a:lnTo>
                  <a:lnTo>
                    <a:pt x="42366" y="305230"/>
                  </a:lnTo>
                  <a:lnTo>
                    <a:pt x="71876" y="294120"/>
                  </a:lnTo>
                  <a:lnTo>
                    <a:pt x="128661" y="255826"/>
                  </a:lnTo>
                  <a:lnTo>
                    <a:pt x="157174" y="226875"/>
                  </a:lnTo>
                  <a:lnTo>
                    <a:pt x="167012" y="208458"/>
                  </a:lnTo>
                  <a:lnTo>
                    <a:pt x="167764" y="199803"/>
                  </a:lnTo>
                  <a:lnTo>
                    <a:pt x="162361" y="183948"/>
                  </a:lnTo>
                  <a:lnTo>
                    <a:pt x="156474" y="179954"/>
                  </a:lnTo>
                  <a:lnTo>
                    <a:pt x="140575" y="178636"/>
                  </a:lnTo>
                  <a:lnTo>
                    <a:pt x="111893" y="184470"/>
                  </a:lnTo>
                  <a:lnTo>
                    <a:pt x="58903" y="218378"/>
                  </a:lnTo>
                  <a:lnTo>
                    <a:pt x="22196" y="246549"/>
                  </a:lnTo>
                  <a:lnTo>
                    <a:pt x="783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87824" y="3753009"/>
            <a:ext cx="2185036" cy="1153213"/>
            <a:chOff x="687824" y="3753009"/>
            <a:chExt cx="2185036" cy="1153213"/>
          </a:xfrm>
        </p:grpSpPr>
        <p:sp>
          <p:nvSpPr>
            <p:cNvPr id="70" name="Freeform 69"/>
            <p:cNvSpPr/>
            <p:nvPr/>
          </p:nvSpPr>
          <p:spPr>
            <a:xfrm>
              <a:off x="1189720" y="4260050"/>
              <a:ext cx="157928" cy="462320"/>
            </a:xfrm>
            <a:custGeom>
              <a:avLst/>
              <a:gdLst/>
              <a:ahLst/>
              <a:cxnLst/>
              <a:rect l="0" t="0" r="0" b="0"/>
              <a:pathLst>
                <a:path w="157928" h="462320">
                  <a:moveTo>
                    <a:pt x="0" y="151390"/>
                  </a:moveTo>
                  <a:lnTo>
                    <a:pt x="15641" y="177776"/>
                  </a:lnTo>
                  <a:lnTo>
                    <a:pt x="26341" y="214840"/>
                  </a:lnTo>
                  <a:lnTo>
                    <a:pt x="33669" y="272934"/>
                  </a:lnTo>
                  <a:lnTo>
                    <a:pt x="40446" y="324487"/>
                  </a:lnTo>
                  <a:lnTo>
                    <a:pt x="50190" y="385797"/>
                  </a:lnTo>
                  <a:lnTo>
                    <a:pt x="60260" y="440368"/>
                  </a:lnTo>
                  <a:lnTo>
                    <a:pt x="61230" y="456346"/>
                  </a:lnTo>
                  <a:lnTo>
                    <a:pt x="63047" y="462319"/>
                  </a:lnTo>
                  <a:lnTo>
                    <a:pt x="65428" y="461621"/>
                  </a:lnTo>
                  <a:lnTo>
                    <a:pt x="68185" y="456477"/>
                  </a:lnTo>
                  <a:lnTo>
                    <a:pt x="68129" y="438282"/>
                  </a:lnTo>
                  <a:lnTo>
                    <a:pt x="55418" y="374957"/>
                  </a:lnTo>
                  <a:lnTo>
                    <a:pt x="45088" y="319641"/>
                  </a:lnTo>
                  <a:lnTo>
                    <a:pt x="37112" y="263654"/>
                  </a:lnTo>
                  <a:lnTo>
                    <a:pt x="31507" y="207534"/>
                  </a:lnTo>
                  <a:lnTo>
                    <a:pt x="20348" y="154508"/>
                  </a:lnTo>
                  <a:lnTo>
                    <a:pt x="16062" y="131719"/>
                  </a:lnTo>
                  <a:lnTo>
                    <a:pt x="25757" y="77873"/>
                  </a:lnTo>
                  <a:lnTo>
                    <a:pt x="41037" y="51748"/>
                  </a:lnTo>
                  <a:lnTo>
                    <a:pt x="65971" y="29190"/>
                  </a:lnTo>
                  <a:lnTo>
                    <a:pt x="126588" y="1153"/>
                  </a:lnTo>
                  <a:lnTo>
                    <a:pt x="141269" y="0"/>
                  </a:lnTo>
                  <a:lnTo>
                    <a:pt x="157927" y="3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00331" y="432721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63502" y="4439113"/>
              <a:ext cx="157929" cy="24970"/>
            </a:xfrm>
            <a:custGeom>
              <a:avLst/>
              <a:gdLst/>
              <a:ahLst/>
              <a:cxnLst/>
              <a:rect l="0" t="0" r="0" b="0"/>
              <a:pathLst>
                <a:path w="157929" h="24970">
                  <a:moveTo>
                    <a:pt x="157928" y="24969"/>
                  </a:moveTo>
                  <a:lnTo>
                    <a:pt x="146749" y="13791"/>
                  </a:lnTo>
                  <a:lnTo>
                    <a:pt x="111852" y="1250"/>
                  </a:lnTo>
                  <a:lnTo>
                    <a:pt x="87146" y="0"/>
                  </a:lnTo>
                  <a:lnTo>
                    <a:pt x="24433" y="8783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47467" y="4053471"/>
              <a:ext cx="37176" cy="579068"/>
            </a:xfrm>
            <a:custGeom>
              <a:avLst/>
              <a:gdLst/>
              <a:ahLst/>
              <a:cxnLst/>
              <a:rect l="0" t="0" r="0" b="0"/>
              <a:pathLst>
                <a:path w="37176" h="57906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6556" y="142263"/>
                  </a:lnTo>
                  <a:lnTo>
                    <a:pt x="14628" y="204955"/>
                  </a:lnTo>
                  <a:lnTo>
                    <a:pt x="15824" y="259980"/>
                  </a:lnTo>
                  <a:lnTo>
                    <a:pt x="19179" y="315910"/>
                  </a:lnTo>
                  <a:lnTo>
                    <a:pt x="25172" y="372018"/>
                  </a:lnTo>
                  <a:lnTo>
                    <a:pt x="31799" y="430892"/>
                  </a:lnTo>
                  <a:lnTo>
                    <a:pt x="35582" y="489020"/>
                  </a:lnTo>
                  <a:lnTo>
                    <a:pt x="36703" y="543288"/>
                  </a:lnTo>
                  <a:lnTo>
                    <a:pt x="37175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84941" y="3895544"/>
              <a:ext cx="192295" cy="326384"/>
            </a:xfrm>
            <a:custGeom>
              <a:avLst/>
              <a:gdLst/>
              <a:ahLst/>
              <a:cxnLst/>
              <a:rect l="0" t="0" r="0" b="0"/>
              <a:pathLst>
                <a:path w="192295" h="326384">
                  <a:moveTo>
                    <a:pt x="189256" y="0"/>
                  </a:moveTo>
                  <a:lnTo>
                    <a:pt x="183666" y="16767"/>
                  </a:lnTo>
                  <a:lnTo>
                    <a:pt x="171564" y="28119"/>
                  </a:lnTo>
                  <a:lnTo>
                    <a:pt x="153316" y="35894"/>
                  </a:lnTo>
                  <a:lnTo>
                    <a:pt x="95543" y="46884"/>
                  </a:lnTo>
                  <a:lnTo>
                    <a:pt x="38874" y="43550"/>
                  </a:lnTo>
                  <a:lnTo>
                    <a:pt x="25830" y="43071"/>
                  </a:lnTo>
                  <a:lnTo>
                    <a:pt x="15965" y="46262"/>
                  </a:lnTo>
                  <a:lnTo>
                    <a:pt x="8218" y="51898"/>
                  </a:lnTo>
                  <a:lnTo>
                    <a:pt x="1883" y="59165"/>
                  </a:lnTo>
                  <a:lnTo>
                    <a:pt x="0" y="68689"/>
                  </a:lnTo>
                  <a:lnTo>
                    <a:pt x="14045" y="131040"/>
                  </a:lnTo>
                  <a:lnTo>
                    <a:pt x="24388" y="172317"/>
                  </a:lnTo>
                  <a:lnTo>
                    <a:pt x="30210" y="179219"/>
                  </a:lnTo>
                  <a:lnTo>
                    <a:pt x="37602" y="181480"/>
                  </a:lnTo>
                  <a:lnTo>
                    <a:pt x="98169" y="173990"/>
                  </a:lnTo>
                  <a:lnTo>
                    <a:pt x="145787" y="183587"/>
                  </a:lnTo>
                  <a:lnTo>
                    <a:pt x="172736" y="198935"/>
                  </a:lnTo>
                  <a:lnTo>
                    <a:pt x="185033" y="214758"/>
                  </a:lnTo>
                  <a:lnTo>
                    <a:pt x="189950" y="223890"/>
                  </a:lnTo>
                  <a:lnTo>
                    <a:pt x="192294" y="246515"/>
                  </a:lnTo>
                  <a:lnTo>
                    <a:pt x="188266" y="269829"/>
                  </a:lnTo>
                  <a:lnTo>
                    <a:pt x="178677" y="287990"/>
                  </a:lnTo>
                  <a:lnTo>
                    <a:pt x="154536" y="311368"/>
                  </a:lnTo>
                  <a:lnTo>
                    <a:pt x="132101" y="319710"/>
                  </a:lnTo>
                  <a:lnTo>
                    <a:pt x="839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74155" y="4232455"/>
              <a:ext cx="336913" cy="42116"/>
            </a:xfrm>
            <a:custGeom>
              <a:avLst/>
              <a:gdLst/>
              <a:ahLst/>
              <a:cxnLst/>
              <a:rect l="0" t="0" r="0" b="0"/>
              <a:pathLst>
                <a:path w="336913" h="42116">
                  <a:moveTo>
                    <a:pt x="336912" y="0"/>
                  </a:moveTo>
                  <a:lnTo>
                    <a:pt x="320144" y="5590"/>
                  </a:lnTo>
                  <a:lnTo>
                    <a:pt x="258347" y="4665"/>
                  </a:lnTo>
                  <a:lnTo>
                    <a:pt x="197651" y="9371"/>
                  </a:lnTo>
                  <a:lnTo>
                    <a:pt x="141771" y="18706"/>
                  </a:lnTo>
                  <a:lnTo>
                    <a:pt x="79284" y="35248"/>
                  </a:lnTo>
                  <a:lnTo>
                    <a:pt x="19698" y="4121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93305" y="4348269"/>
              <a:ext cx="171557" cy="307269"/>
            </a:xfrm>
            <a:custGeom>
              <a:avLst/>
              <a:gdLst/>
              <a:ahLst/>
              <a:cxnLst/>
              <a:rect l="0" t="0" r="0" b="0"/>
              <a:pathLst>
                <a:path w="171557" h="307269">
                  <a:moveTo>
                    <a:pt x="123005" y="0"/>
                  </a:moveTo>
                  <a:lnTo>
                    <a:pt x="106238" y="5589"/>
                  </a:lnTo>
                  <a:lnTo>
                    <a:pt x="91767" y="17692"/>
                  </a:lnTo>
                  <a:lnTo>
                    <a:pt x="57540" y="64114"/>
                  </a:lnTo>
                  <a:lnTo>
                    <a:pt x="24938" y="126425"/>
                  </a:lnTo>
                  <a:lnTo>
                    <a:pt x="7924" y="174712"/>
                  </a:lnTo>
                  <a:lnTo>
                    <a:pt x="0" y="222952"/>
                  </a:lnTo>
                  <a:lnTo>
                    <a:pt x="486" y="254677"/>
                  </a:lnTo>
                  <a:lnTo>
                    <a:pt x="8501" y="280476"/>
                  </a:lnTo>
                  <a:lnTo>
                    <a:pt x="16254" y="289930"/>
                  </a:lnTo>
                  <a:lnTo>
                    <a:pt x="37346" y="303553"/>
                  </a:lnTo>
                  <a:lnTo>
                    <a:pt x="62317" y="307268"/>
                  </a:lnTo>
                  <a:lnTo>
                    <a:pt x="110888" y="300121"/>
                  </a:lnTo>
                  <a:lnTo>
                    <a:pt x="138002" y="285197"/>
                  </a:lnTo>
                  <a:lnTo>
                    <a:pt x="160854" y="265957"/>
                  </a:lnTo>
                  <a:lnTo>
                    <a:pt x="169073" y="246105"/>
                  </a:lnTo>
                  <a:lnTo>
                    <a:pt x="171556" y="222854"/>
                  </a:lnTo>
                  <a:lnTo>
                    <a:pt x="168760" y="200821"/>
                  </a:lnTo>
                  <a:lnTo>
                    <a:pt x="164037" y="192373"/>
                  </a:lnTo>
                  <a:lnTo>
                    <a:pt x="149431" y="179865"/>
                  </a:lnTo>
                  <a:lnTo>
                    <a:pt x="128121" y="176647"/>
                  </a:lnTo>
                  <a:lnTo>
                    <a:pt x="76313" y="184112"/>
                  </a:lnTo>
                  <a:lnTo>
                    <a:pt x="1772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7824" y="3753009"/>
              <a:ext cx="2185036" cy="1153213"/>
            </a:xfrm>
            <a:custGeom>
              <a:avLst/>
              <a:gdLst/>
              <a:ahLst/>
              <a:cxnLst/>
              <a:rect l="0" t="0" r="0" b="0"/>
              <a:pathLst>
                <a:path w="2185036" h="1153213">
                  <a:moveTo>
                    <a:pt x="291326" y="321519"/>
                  </a:moveTo>
                  <a:lnTo>
                    <a:pt x="238298" y="359893"/>
                  </a:lnTo>
                  <a:lnTo>
                    <a:pt x="180852" y="396560"/>
                  </a:lnTo>
                  <a:lnTo>
                    <a:pt x="120251" y="442448"/>
                  </a:lnTo>
                  <a:lnTo>
                    <a:pt x="69882" y="502102"/>
                  </a:lnTo>
                  <a:lnTo>
                    <a:pt x="33634" y="556971"/>
                  </a:lnTo>
                  <a:lnTo>
                    <a:pt x="12350" y="611700"/>
                  </a:lnTo>
                  <a:lnTo>
                    <a:pt x="0" y="660639"/>
                  </a:lnTo>
                  <a:lnTo>
                    <a:pt x="676" y="701199"/>
                  </a:lnTo>
                  <a:lnTo>
                    <a:pt x="11385" y="756826"/>
                  </a:lnTo>
                  <a:lnTo>
                    <a:pt x="31341" y="815451"/>
                  </a:lnTo>
                  <a:lnTo>
                    <a:pt x="72039" y="876117"/>
                  </a:lnTo>
                  <a:lnTo>
                    <a:pt x="128661" y="935165"/>
                  </a:lnTo>
                  <a:lnTo>
                    <a:pt x="188571" y="971758"/>
                  </a:lnTo>
                  <a:lnTo>
                    <a:pt x="239433" y="994594"/>
                  </a:lnTo>
                  <a:lnTo>
                    <a:pt x="297843" y="1017682"/>
                  </a:lnTo>
                  <a:lnTo>
                    <a:pt x="346685" y="1034677"/>
                  </a:lnTo>
                  <a:lnTo>
                    <a:pt x="397026" y="1051581"/>
                  </a:lnTo>
                  <a:lnTo>
                    <a:pt x="450375" y="1065247"/>
                  </a:lnTo>
                  <a:lnTo>
                    <a:pt x="511186" y="1076948"/>
                  </a:lnTo>
                  <a:lnTo>
                    <a:pt x="570493" y="1093726"/>
                  </a:lnTo>
                  <a:lnTo>
                    <a:pt x="628026" y="1104172"/>
                  </a:lnTo>
                  <a:lnTo>
                    <a:pt x="673377" y="1111172"/>
                  </a:lnTo>
                  <a:lnTo>
                    <a:pt x="735589" y="1118570"/>
                  </a:lnTo>
                  <a:lnTo>
                    <a:pt x="798532" y="1126659"/>
                  </a:lnTo>
                  <a:lnTo>
                    <a:pt x="856025" y="1131116"/>
                  </a:lnTo>
                  <a:lnTo>
                    <a:pt x="912442" y="1131997"/>
                  </a:lnTo>
                  <a:lnTo>
                    <a:pt x="968646" y="1137760"/>
                  </a:lnTo>
                  <a:lnTo>
                    <a:pt x="1025978" y="1141758"/>
                  </a:lnTo>
                  <a:lnTo>
                    <a:pt x="1089296" y="1145667"/>
                  </a:lnTo>
                  <a:lnTo>
                    <a:pt x="1147210" y="1151769"/>
                  </a:lnTo>
                  <a:lnTo>
                    <a:pt x="1203710" y="1152974"/>
                  </a:lnTo>
                  <a:lnTo>
                    <a:pt x="1259931" y="1153212"/>
                  </a:lnTo>
                  <a:lnTo>
                    <a:pt x="1321685" y="1147670"/>
                  </a:lnTo>
                  <a:lnTo>
                    <a:pt x="1381804" y="1149781"/>
                  </a:lnTo>
                  <a:lnTo>
                    <a:pt x="1438739" y="1144479"/>
                  </a:lnTo>
                  <a:lnTo>
                    <a:pt x="1495046" y="1143085"/>
                  </a:lnTo>
                  <a:lnTo>
                    <a:pt x="1551228" y="1135574"/>
                  </a:lnTo>
                  <a:lnTo>
                    <a:pt x="1607387" y="1126638"/>
                  </a:lnTo>
                  <a:lnTo>
                    <a:pt x="1663540" y="1108625"/>
                  </a:lnTo>
                  <a:lnTo>
                    <a:pt x="1718522" y="1093802"/>
                  </a:lnTo>
                  <a:lnTo>
                    <a:pt x="1780817" y="1070498"/>
                  </a:lnTo>
                  <a:lnTo>
                    <a:pt x="1838284" y="1042400"/>
                  </a:lnTo>
                  <a:lnTo>
                    <a:pt x="1860917" y="1026786"/>
                  </a:lnTo>
                  <a:lnTo>
                    <a:pt x="1921737" y="997678"/>
                  </a:lnTo>
                  <a:lnTo>
                    <a:pt x="1980692" y="956635"/>
                  </a:lnTo>
                  <a:lnTo>
                    <a:pt x="2042631" y="906430"/>
                  </a:lnTo>
                  <a:lnTo>
                    <a:pt x="2086580" y="863445"/>
                  </a:lnTo>
                  <a:lnTo>
                    <a:pt x="2121097" y="801866"/>
                  </a:lnTo>
                  <a:lnTo>
                    <a:pt x="2156416" y="742311"/>
                  </a:lnTo>
                  <a:lnTo>
                    <a:pt x="2175668" y="680612"/>
                  </a:lnTo>
                  <a:lnTo>
                    <a:pt x="2183259" y="620939"/>
                  </a:lnTo>
                  <a:lnTo>
                    <a:pt x="2185035" y="576258"/>
                  </a:lnTo>
                  <a:lnTo>
                    <a:pt x="2184865" y="513980"/>
                  </a:lnTo>
                  <a:lnTo>
                    <a:pt x="2176755" y="462513"/>
                  </a:lnTo>
                  <a:lnTo>
                    <a:pt x="2160055" y="408529"/>
                  </a:lnTo>
                  <a:lnTo>
                    <a:pt x="2132142" y="347651"/>
                  </a:lnTo>
                  <a:lnTo>
                    <a:pt x="2094754" y="288916"/>
                  </a:lnTo>
                  <a:lnTo>
                    <a:pt x="2047465" y="226674"/>
                  </a:lnTo>
                  <a:lnTo>
                    <a:pt x="1986228" y="178238"/>
                  </a:lnTo>
                  <a:lnTo>
                    <a:pt x="1928816" y="126504"/>
                  </a:lnTo>
                  <a:lnTo>
                    <a:pt x="1872143" y="93212"/>
                  </a:lnTo>
                  <a:lnTo>
                    <a:pt x="1810925" y="65546"/>
                  </a:lnTo>
                  <a:lnTo>
                    <a:pt x="1749658" y="44760"/>
                  </a:lnTo>
                  <a:lnTo>
                    <a:pt x="1694806" y="30328"/>
                  </a:lnTo>
                  <a:lnTo>
                    <a:pt x="1648237" y="19731"/>
                  </a:lnTo>
                  <a:lnTo>
                    <a:pt x="1602537" y="12696"/>
                  </a:lnTo>
                  <a:lnTo>
                    <a:pt x="1546549" y="7748"/>
                  </a:lnTo>
                  <a:lnTo>
                    <a:pt x="1485709" y="4906"/>
                  </a:lnTo>
                  <a:lnTo>
                    <a:pt x="1425512" y="532"/>
                  </a:lnTo>
                  <a:lnTo>
                    <a:pt x="1378024" y="1024"/>
                  </a:lnTo>
                  <a:lnTo>
                    <a:pt x="1331198" y="0"/>
                  </a:lnTo>
                  <a:lnTo>
                    <a:pt x="1280279" y="3986"/>
                  </a:lnTo>
                  <a:lnTo>
                    <a:pt x="1231267" y="8286"/>
                  </a:lnTo>
                  <a:lnTo>
                    <a:pt x="1183989" y="16970"/>
                  </a:lnTo>
                  <a:lnTo>
                    <a:pt x="1121201" y="30384"/>
                  </a:lnTo>
                  <a:lnTo>
                    <a:pt x="1072348" y="40805"/>
                  </a:lnTo>
                  <a:lnTo>
                    <a:pt x="1020829" y="51301"/>
                  </a:lnTo>
                  <a:lnTo>
                    <a:pt x="968519" y="67409"/>
                  </a:lnTo>
                  <a:lnTo>
                    <a:pt x="905677" y="86578"/>
                  </a:lnTo>
                  <a:lnTo>
                    <a:pt x="855371" y="103858"/>
                  </a:lnTo>
                  <a:lnTo>
                    <a:pt x="803421" y="119247"/>
                  </a:lnTo>
                  <a:lnTo>
                    <a:pt x="752154" y="142653"/>
                  </a:lnTo>
                  <a:lnTo>
                    <a:pt x="689196" y="165348"/>
                  </a:lnTo>
                  <a:lnTo>
                    <a:pt x="638111" y="185169"/>
                  </a:lnTo>
                  <a:lnTo>
                    <a:pt x="585930" y="205860"/>
                  </a:lnTo>
                  <a:lnTo>
                    <a:pt x="533424" y="226808"/>
                  </a:lnTo>
                  <a:lnTo>
                    <a:pt x="480822" y="247833"/>
                  </a:lnTo>
                  <a:lnTo>
                    <a:pt x="428191" y="268881"/>
                  </a:lnTo>
                  <a:lnTo>
                    <a:pt x="372433" y="289935"/>
                  </a:lnTo>
                  <a:lnTo>
                    <a:pt x="314578" y="314110"/>
                  </a:lnTo>
                  <a:lnTo>
                    <a:pt x="260391" y="337261"/>
                  </a:lnTo>
                  <a:lnTo>
                    <a:pt x="207290" y="354649"/>
                  </a:lnTo>
                  <a:lnTo>
                    <a:pt x="163871" y="371500"/>
                  </a:lnTo>
                  <a:lnTo>
                    <a:pt x="133398" y="384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2013-12-18T15:06:07Z</dcterms:created>
  <dcterms:modified xsi:type="dcterms:W3CDTF">2013-12-18T15:06:28Z</dcterms:modified>
</cp:coreProperties>
</file>